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73" r:id="rId2"/>
    <p:sldId id="353" r:id="rId3"/>
    <p:sldId id="382" r:id="rId4"/>
    <p:sldId id="376" r:id="rId5"/>
    <p:sldId id="352" r:id="rId6"/>
    <p:sldId id="378" r:id="rId7"/>
    <p:sldId id="375" r:id="rId8"/>
  </p:sldIdLst>
  <p:sldSz cx="9906000" cy="6858000" type="A4"/>
  <p:notesSz cx="6808788" cy="9940925"/>
  <p:embeddedFontLst>
    <p:embeddedFont>
      <p:font typeface="Calibri Light" panose="020F0302020204030204" pitchFamily="34" charset="0"/>
      <p:regular r:id="rId11"/>
      <p: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36361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72722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09083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45445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181806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838">
          <p15:clr>
            <a:srgbClr val="A4A3A4"/>
          </p15:clr>
        </p15:guide>
        <p15:guide id="3" pos="5116">
          <p15:clr>
            <a:srgbClr val="A4A3A4"/>
          </p15:clr>
        </p15:guide>
        <p15:guide id="4" orient="horz" pos="346">
          <p15:clr>
            <a:srgbClr val="A4A3A4"/>
          </p15:clr>
        </p15:guide>
        <p15:guide id="6" orient="horz" pos="4020">
          <p15:clr>
            <a:srgbClr val="A4A3A4"/>
          </p15:clr>
        </p15:guide>
        <p15:guide id="7" orient="horz" pos="3521">
          <p15:clr>
            <a:srgbClr val="A4A3A4"/>
          </p15:clr>
        </p15:guide>
        <p15:guide id="8" orient="horz" pos="3767">
          <p15:clr>
            <a:srgbClr val="A4A3A4"/>
          </p15:clr>
        </p15:guide>
        <p15:guide id="9" pos="5716">
          <p15:clr>
            <a:srgbClr val="A4A3A4"/>
          </p15:clr>
        </p15:guide>
        <p15:guide id="10" pos="520">
          <p15:clr>
            <a:srgbClr val="A4A3A4"/>
          </p15:clr>
        </p15:guide>
        <p15:guide id="11" pos="3029" userDrawn="1">
          <p15:clr>
            <a:srgbClr val="A4A3A4"/>
          </p15:clr>
        </p15:guide>
        <p15:guide id="12" pos="3230">
          <p15:clr>
            <a:srgbClr val="A4A3A4"/>
          </p15:clr>
        </p15:guide>
        <p15:guide id="13" pos="59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31">
          <p15:clr>
            <a:srgbClr val="A4A3A4"/>
          </p15:clr>
        </p15:guide>
        <p15:guide id="4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8DC7"/>
    <a:srgbClr val="9BD8F6"/>
    <a:srgbClr val="202D56"/>
    <a:srgbClr val="ECEDF1"/>
    <a:srgbClr val="ADADB4"/>
    <a:srgbClr val="8FAEC1"/>
    <a:srgbClr val="ECEEF1"/>
    <a:srgbClr val="4FC2BF"/>
    <a:srgbClr val="CEDBE0"/>
    <a:srgbClr val="1836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8940" autoAdjust="0"/>
  </p:normalViewPr>
  <p:slideViewPr>
    <p:cSldViewPr snapToGrid="0">
      <p:cViewPr>
        <p:scale>
          <a:sx n="123" d="100"/>
          <a:sy n="123" d="100"/>
        </p:scale>
        <p:origin x="-942" y="192"/>
      </p:cViewPr>
      <p:guideLst>
        <p:guide orient="horz" pos="3838"/>
        <p:guide orient="horz" pos="346"/>
        <p:guide orient="horz" pos="4020"/>
        <p:guide orient="horz" pos="3521"/>
        <p:guide orient="horz" pos="3767"/>
        <p:guide pos="5116"/>
        <p:guide pos="5716"/>
        <p:guide pos="520"/>
        <p:guide pos="3029"/>
        <p:guide pos="3230"/>
        <p:guide pos="59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24"/>
    </p:cViewPr>
  </p:sorterViewPr>
  <p:notesViewPr>
    <p:cSldViewPr snapToGrid="0" showGuides="1">
      <p:cViewPr varScale="1">
        <p:scale>
          <a:sx n="80" d="100"/>
          <a:sy n="80" d="100"/>
        </p:scale>
        <p:origin x="3156" y="102"/>
      </p:cViewPr>
      <p:guideLst>
        <p:guide orient="horz" pos="2880"/>
        <p:guide orient="horz" pos="3131"/>
        <p:guide pos="2160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EBD35-7BEF-4847-B51E-7F3ED254671E}" type="datetime1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56408-28DD-4FFF-92F7-977F2BC32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57143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08878B-35AC-4E4D-8345-E224035F87BC}" type="datetime1">
              <a:rPr lang="en-GB" smtClean="0"/>
              <a:t>11/11/2021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32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1FDDB-74AF-466F-B92E-1346EC410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9870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6361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72722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09083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45445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81806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846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981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846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 Page_Option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 userDrawn="1">
            <p:ph type="title"/>
          </p:nvPr>
        </p:nvSpPr>
        <p:spPr>
          <a:xfrm>
            <a:off x="1877839" y="2885046"/>
            <a:ext cx="5328808" cy="649049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300">
                <a:solidFill>
                  <a:schemeClr val="accent5"/>
                </a:solidFill>
              </a:defRPr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15" name="Text Placeholder 3"/>
          <p:cNvSpPr>
            <a:spLocks noGrp="1"/>
          </p:cNvSpPr>
          <p:nvPr userDrawn="1">
            <p:ph type="body" sz="quarter" idx="12"/>
          </p:nvPr>
        </p:nvSpPr>
        <p:spPr>
          <a:xfrm>
            <a:off x="1877797" y="3652203"/>
            <a:ext cx="5328893" cy="630942"/>
          </a:xfrm>
        </p:spPr>
        <p:txBody>
          <a:bodyPr/>
          <a:lstStyle>
            <a:lvl1pPr>
              <a:defRPr sz="2000" b="0">
                <a:solidFill>
                  <a:schemeClr val="accent2"/>
                </a:solidFill>
                <a:latin typeface="+mn-lt"/>
              </a:defRPr>
            </a:lvl1pPr>
            <a:lvl2pPr>
              <a:defRPr sz="1600">
                <a:solidFill>
                  <a:schemeClr val="accent2"/>
                </a:solidFill>
              </a:defRPr>
            </a:lvl2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9"/>
            <a:ext cx="9906000" cy="2535368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="" xmlns:a16="http://schemas.microsoft.com/office/drawing/2014/main" id="{1219FDB4-3DCD-4ADD-AF29-DBFB27AFCC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1" y="6336737"/>
            <a:ext cx="9823277" cy="5138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257" y="1607997"/>
            <a:ext cx="4449743" cy="8119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36" y="2310831"/>
            <a:ext cx="171992" cy="16233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67628" y="2250043"/>
            <a:ext cx="1466569" cy="283906"/>
          </a:xfrm>
          <a:prstGeom prst="rect">
            <a:avLst/>
          </a:prstGeom>
          <a:noFill/>
        </p:spPr>
        <p:txBody>
          <a:bodyPr wrap="square" lIns="72000" tIns="72000" rIns="72000" bIns="72000" rtlCol="1">
            <a:spAutoFit/>
          </a:bodyPr>
          <a:lstStyle/>
          <a:p>
            <a:r>
              <a:rPr lang="en-US" altLang="fr-FR" sz="900" b="1" dirty="0" smtClean="0">
                <a:solidFill>
                  <a:schemeClr val="bg1"/>
                </a:solidFill>
              </a:rPr>
              <a:t>www.medgu.org</a:t>
            </a:r>
            <a:endParaRPr lang="ar-TN" sz="900" b="1" dirty="0" smtClean="0"/>
          </a:p>
        </p:txBody>
      </p:sp>
    </p:spTree>
    <p:extLst>
      <p:ext uri="{BB962C8B-B14F-4D97-AF65-F5344CB8AC3E}">
        <p14:creationId xmlns:p14="http://schemas.microsoft.com/office/powerpoint/2010/main" val="42127487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107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82B684B-F744-452C-8A7C-0B2843A2E35A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sz="14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8239126" cy="1692771"/>
          </a:xfrm>
        </p:spPr>
        <p:txBody>
          <a:bodyPr>
            <a:sp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5" name="Title 5">
            <a:extLst>
              <a:ext uri="{FF2B5EF4-FFF2-40B4-BE49-F238E27FC236}">
                <a16:creationId xmlns="" xmlns:a16="http://schemas.microsoft.com/office/drawing/2014/main" id="{66A2FED6-7D28-45A2-A6A7-63ED0E78F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313716"/>
            <a:ext cx="8239126" cy="370558"/>
          </a:xfrm>
          <a:prstGeom prst="rect">
            <a:avLst/>
          </a:prstGeo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6" name="Freeform 6">
            <a:extLst>
              <a:ext uri="{FF2B5EF4-FFF2-40B4-BE49-F238E27FC236}">
                <a16:creationId xmlns="" xmlns:a16="http://schemas.microsoft.com/office/drawing/2014/main" id="{ACBAEB32-9050-4EF8-9885-E637B2008518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400" smtClean="0">
                <a:solidFill>
                  <a:schemeClr val="accent5"/>
                </a:solidFill>
              </a:rPr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04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11856" y="1436688"/>
            <a:ext cx="3945600" cy="4303712"/>
          </a:xfrm>
        </p:spPr>
        <p:txBody>
          <a:bodyPr/>
          <a:lstStyle/>
          <a:p>
            <a:r>
              <a:rPr lang="fr-FR"/>
              <a:t>Cliquez sur l'icône pour ajouter une image</a:t>
            </a:r>
            <a:endParaRPr lang="en-GB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3945600" cy="1692771"/>
          </a:xfrm>
        </p:spPr>
        <p:txBody>
          <a:bodyPr>
            <a:sp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35D599F-5FFA-436C-B479-EE131CB864D8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dirty="0"/>
          </a:p>
        </p:txBody>
      </p:sp>
      <p:sp>
        <p:nvSpPr>
          <p:cNvPr id="6" name="Freeform 6">
            <a:extLst>
              <a:ext uri="{FF2B5EF4-FFF2-40B4-BE49-F238E27FC236}">
                <a16:creationId xmlns="" xmlns:a16="http://schemas.microsoft.com/office/drawing/2014/main" id="{B4D437C9-A84A-4AB6-9E59-8D8825DB487C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200" smtClean="0"/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/>
          </a:p>
        </p:txBody>
      </p:sp>
      <p:sp>
        <p:nvSpPr>
          <p:cNvPr id="7" name="Title 5">
            <a:extLst>
              <a:ext uri="{FF2B5EF4-FFF2-40B4-BE49-F238E27FC236}">
                <a16:creationId xmlns="" xmlns:a16="http://schemas.microsoft.com/office/drawing/2014/main" id="{34875777-C1D5-4DCD-8F63-F2AB1F0CB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>
            <a:lvl1pPr>
              <a:defRPr lang="en-GB" dirty="0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990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825253" y="1436688"/>
            <a:ext cx="3944548" cy="1692771"/>
          </a:xfrm>
        </p:spPr>
        <p:txBody>
          <a:bodyPr>
            <a:sp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5120079" y="1436688"/>
            <a:ext cx="3944548" cy="1692771"/>
          </a:xfrm>
        </p:spPr>
        <p:txBody>
          <a:bodyPr>
            <a:sp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2503F9C-D27A-4D59-B14C-4A555B79D725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sz="1400" dirty="0"/>
          </a:p>
        </p:txBody>
      </p:sp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BA677F58-03F9-44DD-AC32-D6715B8D391C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400" smtClean="0">
                <a:solidFill>
                  <a:schemeClr val="accent5"/>
                </a:solidFill>
              </a:rPr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>
              <a:solidFill>
                <a:schemeClr val="accent5"/>
              </a:solidFill>
            </a:endParaRPr>
          </a:p>
        </p:txBody>
      </p:sp>
      <p:sp>
        <p:nvSpPr>
          <p:cNvPr id="10" name="Title 5">
            <a:extLst>
              <a:ext uri="{FF2B5EF4-FFF2-40B4-BE49-F238E27FC236}">
                <a16:creationId xmlns="" xmlns:a16="http://schemas.microsoft.com/office/drawing/2014/main" id="{282C3EA0-F02C-4C42-B4B9-3038768B3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0621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2501900" cy="200054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687763" y="1436688"/>
            <a:ext cx="2501900" cy="2000548"/>
          </a:xfrm>
        </p:spPr>
        <p:txBody>
          <a:bodyPr/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6550025" y="1436688"/>
            <a:ext cx="2501900" cy="200054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307AF04-B883-4316-BC94-C5D997F7A857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dirty="0"/>
          </a:p>
        </p:txBody>
      </p:sp>
      <p:sp>
        <p:nvSpPr>
          <p:cNvPr id="10" name="Freeform 6">
            <a:extLst>
              <a:ext uri="{FF2B5EF4-FFF2-40B4-BE49-F238E27FC236}">
                <a16:creationId xmlns="" xmlns:a16="http://schemas.microsoft.com/office/drawing/2014/main" id="{A83F4717-F196-4B5A-9963-DE48176403D5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200" smtClean="0"/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/>
          </a:p>
        </p:txBody>
      </p:sp>
      <p:sp>
        <p:nvSpPr>
          <p:cNvPr id="11" name="Title 5">
            <a:extLst>
              <a:ext uri="{FF2B5EF4-FFF2-40B4-BE49-F238E27FC236}">
                <a16:creationId xmlns="" xmlns:a16="http://schemas.microsoft.com/office/drawing/2014/main" id="{BA55DC73-8127-4666-BEBD-D14628253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>
            <a:lvl1pPr>
              <a:defRPr lang="en-GB" dirty="0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2065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pag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8374F49-EAE6-4ED8-977C-AD1BE9FE4AAC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dirty="0"/>
          </a:p>
        </p:txBody>
      </p:sp>
      <p:sp>
        <p:nvSpPr>
          <p:cNvPr id="9" name="Freeform 6">
            <a:extLst>
              <a:ext uri="{FF2B5EF4-FFF2-40B4-BE49-F238E27FC236}">
                <a16:creationId xmlns="" xmlns:a16="http://schemas.microsoft.com/office/drawing/2014/main" id="{F892DB27-16BA-4657-AAA3-A63AFBA8E8BC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200" smtClean="0"/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/>
          </a:p>
        </p:txBody>
      </p:sp>
      <p:sp>
        <p:nvSpPr>
          <p:cNvPr id="10" name="Title 5">
            <a:extLst>
              <a:ext uri="{FF2B5EF4-FFF2-40B4-BE49-F238E27FC236}">
                <a16:creationId xmlns="" xmlns:a16="http://schemas.microsoft.com/office/drawing/2014/main" id="{DB10CDE3-42DD-4DD5-A331-184CD8AC6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>
            <a:lvl1pPr>
              <a:defRPr lang="en-GB" dirty="0"/>
            </a:lvl1pPr>
          </a:lstStyle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12" name="Text Placeholder 10">
            <a:extLst>
              <a:ext uri="{FF2B5EF4-FFF2-40B4-BE49-F238E27FC236}">
                <a16:creationId xmlns="" xmlns:a16="http://schemas.microsoft.com/office/drawing/2014/main" id="{7E0BBF31-7AEA-4C9B-A806-F6975E520E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8239126" cy="1692771"/>
          </a:xfrm>
        </p:spPr>
        <p:txBody>
          <a:bodyPr>
            <a:sp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3344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1079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pag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5501" y="563563"/>
            <a:ext cx="8239126" cy="370558"/>
          </a:xfrm>
          <a:prstGeom prst="rect">
            <a:avLst/>
          </a:prstGeom>
        </p:spPr>
        <p:txBody>
          <a:bodyPr/>
          <a:lstStyle>
            <a:lvl1pPr>
              <a:lnSpc>
                <a:spcPct val="85000"/>
              </a:lnSpc>
              <a:defRPr sz="3600" b="1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Sign off slide</a:t>
            </a:r>
            <a:endParaRPr lang="en-GB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825500" y="1422400"/>
            <a:ext cx="5613400" cy="1957459"/>
          </a:xfrm>
        </p:spPr>
        <p:txBody>
          <a:bodyPr wrap="square">
            <a:spAutoFit/>
          </a:bodyPr>
          <a:lstStyle>
            <a:lvl1pPr>
              <a:lnSpc>
                <a:spcPct val="105000"/>
              </a:lnSpc>
              <a:spcAft>
                <a:spcPts val="1800"/>
              </a:spcAft>
              <a:defRPr sz="2200" b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buClrTx/>
              <a:defRPr>
                <a:solidFill>
                  <a:schemeClr val="tx1"/>
                </a:solidFill>
              </a:defRPr>
            </a:lvl3pPr>
            <a:lvl4pPr>
              <a:buClrTx/>
              <a:defRPr>
                <a:solidFill>
                  <a:schemeClr val="tx1"/>
                </a:solidFill>
              </a:defRPr>
            </a:lvl4pPr>
            <a:lvl5pPr>
              <a:buClrTx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4EC6FFB7-3C1A-4493-9AB6-A1CB3A9E5E9A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dirty="0"/>
          </a:p>
        </p:txBody>
      </p:sp>
      <p:sp>
        <p:nvSpPr>
          <p:cNvPr id="7" name="Title 5">
            <a:extLst>
              <a:ext uri="{FF2B5EF4-FFF2-40B4-BE49-F238E27FC236}">
                <a16:creationId xmlns="" xmlns:a16="http://schemas.microsoft.com/office/drawing/2014/main" id="{CAE25B55-D80A-42B6-8225-026D2735F542}"/>
              </a:ext>
            </a:extLst>
          </p:cNvPr>
          <p:cNvSpPr txBox="1">
            <a:spLocks/>
          </p:cNvSpPr>
          <p:nvPr userDrawn="1"/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>
            <a:lvl1pPr algn="l" defTabSz="872722" rtl="0" eaLnBrk="1" latinLnBrk="0" hangingPunct="1">
              <a:spcBef>
                <a:spcPct val="0"/>
              </a:spcBef>
              <a:buNone/>
              <a:defRPr lang="en-GB" sz="2600" b="0" kern="1200" dirty="0">
                <a:solidFill>
                  <a:schemeClr val="accent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10" name="Freeform 6">
            <a:extLst>
              <a:ext uri="{FF2B5EF4-FFF2-40B4-BE49-F238E27FC236}">
                <a16:creationId xmlns="" xmlns:a16="http://schemas.microsoft.com/office/drawing/2014/main" id="{6DE820B2-E08F-4009-BB1C-D391E4EBBCF8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200" smtClean="0"/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73748181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107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divider 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en-GB" sz="1400" dirty="0" err="1"/>
          </a:p>
        </p:txBody>
      </p:sp>
      <p:sp>
        <p:nvSpPr>
          <p:cNvPr id="16" name="Freeform 6"/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200" smtClean="0">
                <a:solidFill>
                  <a:schemeClr val="accent5"/>
                </a:solidFill>
              </a:rPr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>
              <a:solidFill>
                <a:schemeClr val="accent5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266F130-7FB2-4C3D-B53D-9451A604B7B1}"/>
              </a:ext>
            </a:extLst>
          </p:cNvPr>
          <p:cNvSpPr/>
          <p:nvPr userDrawn="1"/>
        </p:nvSpPr>
        <p:spPr>
          <a:xfrm>
            <a:off x="0" y="-1"/>
            <a:ext cx="9906000" cy="1088967"/>
          </a:xfrm>
          <a:prstGeom prst="rect">
            <a:avLst/>
          </a:prstGeom>
          <a:solidFill>
            <a:srgbClr val="ECEEF1"/>
          </a:solidFill>
          <a:ln>
            <a:noFill/>
          </a:ln>
          <a:effectLst>
            <a:outerShdw blurRad="50800" dist="38100" dir="2700000" algn="tl" rotWithShape="0">
              <a:srgbClr val="8FAEC1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fr-FR" sz="1400" dirty="0"/>
          </a:p>
        </p:txBody>
      </p:sp>
      <p:sp>
        <p:nvSpPr>
          <p:cNvPr id="9" name="Freeform 6">
            <a:extLst>
              <a:ext uri="{FF2B5EF4-FFF2-40B4-BE49-F238E27FC236}">
                <a16:creationId xmlns="" xmlns:a16="http://schemas.microsoft.com/office/drawing/2014/main" id="{9ED68588-67C4-4144-91A3-084C9985E6B0}"/>
              </a:ext>
            </a:extLst>
          </p:cNvPr>
          <p:cNvSpPr>
            <a:spLocks/>
          </p:cNvSpPr>
          <p:nvPr userDrawn="1"/>
        </p:nvSpPr>
        <p:spPr bwMode="auto">
          <a:xfrm>
            <a:off x="9064624" y="-1"/>
            <a:ext cx="347663" cy="482041"/>
          </a:xfrm>
          <a:custGeom>
            <a:avLst/>
            <a:gdLst>
              <a:gd name="T0" fmla="*/ 0 w 120"/>
              <a:gd name="T1" fmla="*/ 0 h 164"/>
              <a:gd name="T2" fmla="*/ 120 w 120"/>
              <a:gd name="T3" fmla="*/ 0 h 164"/>
              <a:gd name="T4" fmla="*/ 120 w 120"/>
              <a:gd name="T5" fmla="*/ 138 h 164"/>
              <a:gd name="T6" fmla="*/ 13 w 120"/>
              <a:gd name="T7" fmla="*/ 164 h 164"/>
              <a:gd name="T8" fmla="*/ 10 w 120"/>
              <a:gd name="T9" fmla="*/ 164 h 164"/>
              <a:gd name="T10" fmla="*/ 0 w 120"/>
              <a:gd name="T11" fmla="*/ 156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3" y="164"/>
                  <a:pt x="13" y="164"/>
                  <a:pt x="13" y="164"/>
                </a:cubicBezTo>
                <a:cubicBezTo>
                  <a:pt x="12" y="164"/>
                  <a:pt x="11" y="164"/>
                  <a:pt x="10" y="164"/>
                </a:cubicBezTo>
                <a:cubicBezTo>
                  <a:pt x="4" y="164"/>
                  <a:pt x="0" y="160"/>
                  <a:pt x="0" y="15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none" lIns="0" tIns="0" rIns="0" bIns="36000" numCol="1" anchor="ctr" anchorCtr="1" compatLnSpc="1">
            <a:prstTxWarp prst="textNoShape">
              <a:avLst/>
            </a:prstTxWarp>
          </a:bodyPr>
          <a:lstStyle/>
          <a:p>
            <a:pPr marL="0" marR="0" indent="0" algn="ctr" defTabSz="8727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E06541-304F-41DA-A076-D86DB9E81A9C}" type="slidenum">
              <a:rPr lang="en-GB" sz="1400" smtClean="0">
                <a:solidFill>
                  <a:schemeClr val="accent5"/>
                </a:solidFill>
              </a:rPr>
              <a:pPr marL="0" marR="0" indent="0" algn="ctr" defTabSz="8727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200" dirty="0">
              <a:solidFill>
                <a:schemeClr val="accent5"/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="" xmlns:a16="http://schemas.microsoft.com/office/drawing/2014/main" id="{3C2E5EB5-C85D-4C05-AE47-B568D2319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501" y="405159"/>
            <a:ext cx="8239126" cy="370558"/>
          </a:xfrm>
          <a:prstGeom prst="rect">
            <a:avLst/>
          </a:prstGeom>
        </p:spPr>
        <p:txBody>
          <a:bodyPr/>
          <a:lstStyle/>
          <a:p>
            <a:r>
              <a:rPr lang="fr-FR" dirty="0"/>
              <a:t>Modifiez le style du titre</a:t>
            </a:r>
            <a:endParaRPr lang="en-GB" dirty="0"/>
          </a:p>
        </p:txBody>
      </p:sp>
      <p:sp>
        <p:nvSpPr>
          <p:cNvPr id="18" name="Text Placeholder 10">
            <a:extLst>
              <a:ext uri="{FF2B5EF4-FFF2-40B4-BE49-F238E27FC236}">
                <a16:creationId xmlns="" xmlns:a16="http://schemas.microsoft.com/office/drawing/2014/main" id="{B1B9DCC4-B82F-44E5-B4E9-A5616AFCAB7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5500" y="1436688"/>
            <a:ext cx="8239126" cy="1692771"/>
          </a:xfrm>
        </p:spPr>
        <p:txBody>
          <a:bodyPr>
            <a:sp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1500433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107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5500" y="1436688"/>
            <a:ext cx="8239125" cy="31239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86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655" r:id="rId2"/>
    <p:sldLayoutId id="2147483700" r:id="rId3"/>
    <p:sldLayoutId id="2147483694" r:id="rId4"/>
    <p:sldLayoutId id="2147483695" r:id="rId5"/>
    <p:sldLayoutId id="2147483718" r:id="rId6"/>
    <p:sldLayoutId id="2147483719" r:id="rId7"/>
    <p:sldLayoutId id="2147483713" r:id="rId8"/>
  </p:sldLayoutIdLst>
  <p:hf sldNum="0" hdr="0" ftr="0" dt="0"/>
  <p:txStyles>
    <p:titleStyle>
      <a:lvl1pPr algn="l" defTabSz="872722" rtl="0" eaLnBrk="1" latinLnBrk="0" hangingPunct="1">
        <a:spcBef>
          <a:spcPct val="0"/>
        </a:spcBef>
        <a:buNone/>
        <a:defRPr sz="2600" b="0" kern="120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0" indent="0" algn="l" defTabSz="872722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Font typeface="Arial" panose="020B0604020202020204" pitchFamily="34" charset="0"/>
        <a:buNone/>
        <a:defRPr sz="1800" b="0" kern="1200">
          <a:solidFill>
            <a:schemeClr val="tx1"/>
          </a:solidFill>
          <a:latin typeface="+mj-lt"/>
          <a:ea typeface="+mn-ea"/>
          <a:cs typeface="+mn-cs"/>
        </a:defRPr>
      </a:lvl1pPr>
      <a:lvl2pPr marL="0" indent="0" algn="l" defTabSz="872722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22250" indent="-222250" algn="l" defTabSz="872722" rtl="0" eaLnBrk="1" latinLnBrk="0" hangingPunct="1">
        <a:spcBef>
          <a:spcPts val="0"/>
        </a:spcBef>
        <a:spcAft>
          <a:spcPts val="600"/>
        </a:spcAft>
        <a:buClr>
          <a:srgbClr val="608BA3"/>
        </a:buClr>
        <a:buFont typeface="Calibri" panose="020F050202020403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457200" indent="-228600" algn="l" defTabSz="872722" rtl="0" eaLnBrk="1" latinLnBrk="0" hangingPunct="1">
        <a:spcBef>
          <a:spcPts val="0"/>
        </a:spcBef>
        <a:spcAft>
          <a:spcPts val="600"/>
        </a:spcAft>
        <a:buClr>
          <a:schemeClr val="tx2"/>
        </a:buClr>
        <a:buFont typeface="Calibri" panose="020F050202020403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714375" indent="-234950" algn="l" defTabSz="872722" rtl="0" eaLnBrk="1" latinLnBrk="0" hangingPunct="1">
        <a:spcBef>
          <a:spcPts val="0"/>
        </a:spcBef>
        <a:spcAft>
          <a:spcPts val="600"/>
        </a:spcAft>
        <a:buClr>
          <a:schemeClr val="tx2"/>
        </a:buClr>
        <a:buFont typeface="Calibri" panose="020F0502020204030204" pitchFamily="34" charset="0"/>
        <a:buChar char="─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936625" indent="-214313" algn="l" defTabSz="872722" rtl="0" eaLnBrk="1" latinLnBrk="0" hangingPunct="1">
        <a:spcBef>
          <a:spcPts val="0"/>
        </a:spcBef>
        <a:spcAft>
          <a:spcPts val="600"/>
        </a:spcAft>
        <a:buClr>
          <a:schemeClr val="tx2"/>
        </a:buClr>
        <a:buFont typeface="Calibri" panose="020F0502020204030204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872722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9550" indent="-209550" algn="l" defTabSz="872722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Font typeface="+mj-lt"/>
        <a:buAutoNum type="arabicPeriod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73075" indent="-236538" algn="l" defTabSz="872722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Font typeface="+mj-lt"/>
        <a:buAutoNum type="alphaLcPeriod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36361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72722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09083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45445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81806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18167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54529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0890" algn="l" defTabSz="872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890" userDrawn="1">
          <p15:clr>
            <a:srgbClr val="F26B43"/>
          </p15:clr>
        </p15:guide>
        <p15:guide id="2" pos="512" userDrawn="1">
          <p15:clr>
            <a:srgbClr val="F26B43"/>
          </p15:clr>
        </p15:guide>
        <p15:guide id="4" pos="3219" userDrawn="1">
          <p15:clr>
            <a:srgbClr val="F26B43"/>
          </p15:clr>
        </p15:guide>
        <p15:guide id="5" pos="3021" userDrawn="1">
          <p15:clr>
            <a:srgbClr val="F26B43"/>
          </p15:clr>
        </p15:guide>
        <p15:guide id="12" pos="5705" userDrawn="1">
          <p15:clr>
            <a:srgbClr val="F26B43"/>
          </p15:clr>
        </p15:guide>
        <p15:guide id="14" orient="horz" pos="4020" userDrawn="1">
          <p15:clr>
            <a:srgbClr val="F26B43"/>
          </p15:clr>
        </p15:guide>
        <p15:guide id="15" orient="horz" pos="5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33173" y="2772633"/>
            <a:ext cx="7484233" cy="943326"/>
          </a:xfrm>
        </p:spPr>
        <p:txBody>
          <a:bodyPr/>
          <a:lstStyle/>
          <a:p>
            <a:r>
              <a:rPr lang="en-US" sz="2400" dirty="0"/>
              <a:t>Instrumental - </a:t>
            </a:r>
            <a:r>
              <a:rPr lang="en-US" sz="2400" dirty="0" err="1"/>
              <a:t>Mechatronik</a:t>
            </a:r>
            <a:r>
              <a:rPr lang="en-US" sz="2400" dirty="0"/>
              <a:t> Complexes  for On-line Flow Structure-Dynamic Analysis of Oils by Nuclear Magnetic Resonance </a:t>
            </a:r>
            <a:r>
              <a:rPr lang="en-US" sz="2400" dirty="0" err="1"/>
              <a:t>Relaxometry</a:t>
            </a:r>
            <a:r>
              <a:rPr lang="en-US" sz="2400" dirty="0"/>
              <a:t> Method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533083" y="4209441"/>
            <a:ext cx="7484323" cy="1892826"/>
          </a:xfrm>
        </p:spPr>
        <p:txBody>
          <a:bodyPr/>
          <a:lstStyle/>
          <a:p>
            <a:r>
              <a:rPr lang="en-US" dirty="0" smtClean="0"/>
              <a:t>G</a:t>
            </a:r>
            <a:r>
              <a:rPr lang="ru-RU" dirty="0" smtClean="0"/>
              <a:t>.</a:t>
            </a:r>
            <a:r>
              <a:rPr lang="en-US" dirty="0" smtClean="0"/>
              <a:t> OVSEENKO</a:t>
            </a:r>
            <a:r>
              <a:rPr lang="ru-RU" dirty="0" smtClean="0"/>
              <a:t> (1)</a:t>
            </a:r>
            <a:r>
              <a:rPr lang="en-US" dirty="0" smtClean="0"/>
              <a:t>, O</a:t>
            </a:r>
            <a:r>
              <a:rPr lang="ru-RU" dirty="0" smtClean="0"/>
              <a:t>.</a:t>
            </a:r>
            <a:r>
              <a:rPr lang="en-US" dirty="0" smtClean="0"/>
              <a:t> KOZELKOV</a:t>
            </a:r>
            <a:r>
              <a:rPr lang="ru-RU" dirty="0" smtClean="0"/>
              <a:t> (2)</a:t>
            </a:r>
            <a:r>
              <a:rPr lang="en-US" dirty="0" smtClean="0"/>
              <a:t>, R</a:t>
            </a:r>
            <a:r>
              <a:rPr lang="ru-RU" dirty="0" smtClean="0"/>
              <a:t>.</a:t>
            </a:r>
            <a:r>
              <a:rPr lang="en-US" dirty="0" smtClean="0"/>
              <a:t> KASHAEV</a:t>
            </a:r>
            <a:r>
              <a:rPr lang="ru-RU" dirty="0" smtClean="0"/>
              <a:t> (3)</a:t>
            </a:r>
            <a:r>
              <a:rPr lang="en-US" dirty="0" smtClean="0"/>
              <a:t>, T</a:t>
            </a:r>
            <a:r>
              <a:rPr lang="ru-RU" dirty="0" smtClean="0"/>
              <a:t>.</a:t>
            </a:r>
            <a:r>
              <a:rPr lang="en-US" dirty="0" smtClean="0"/>
              <a:t> TUNG</a:t>
            </a:r>
            <a:r>
              <a:rPr lang="ru-RU" dirty="0" smtClean="0"/>
              <a:t> (4)</a:t>
            </a:r>
            <a:r>
              <a:rPr lang="en-US" dirty="0" smtClean="0"/>
              <a:t>,</a:t>
            </a:r>
          </a:p>
          <a:p>
            <a:r>
              <a:rPr lang="en-US" dirty="0" smtClean="0"/>
              <a:t> N</a:t>
            </a:r>
            <a:r>
              <a:rPr lang="ru-RU" dirty="0" smtClean="0"/>
              <a:t>.</a:t>
            </a:r>
            <a:r>
              <a:rPr lang="en-US" dirty="0" smtClean="0"/>
              <a:t> CHI KIEN</a:t>
            </a:r>
            <a:r>
              <a:rPr lang="ru-RU" dirty="0" smtClean="0"/>
              <a:t> (5)</a:t>
            </a:r>
          </a:p>
          <a:p>
            <a:r>
              <a:rPr lang="en-US" b="1" dirty="0"/>
              <a:t> 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600" dirty="0" smtClean="0"/>
              <a:t>1</a:t>
            </a:r>
            <a:r>
              <a:rPr lang="ru-RU" sz="1600" dirty="0" smtClean="0"/>
              <a:t>-5</a:t>
            </a:r>
            <a:r>
              <a:rPr lang="en-US" sz="1600" dirty="0" smtClean="0"/>
              <a:t> </a:t>
            </a:r>
            <a:r>
              <a:rPr lang="en-US" sz="1600" dirty="0"/>
              <a:t>Kazan State Power Engineering University, Kazan, Republic of </a:t>
            </a:r>
            <a:r>
              <a:rPr lang="en-US" sz="1600" dirty="0" err="1"/>
              <a:t>Tatarstan</a:t>
            </a:r>
            <a:r>
              <a:rPr lang="en-US" sz="1600" dirty="0"/>
              <a:t>. Russian </a:t>
            </a:r>
            <a:r>
              <a:rPr lang="en-US" sz="1600" dirty="0" smtClean="0"/>
              <a:t>Federation</a:t>
            </a:r>
            <a:endParaRPr lang="ru-RU" sz="1600" dirty="0" smtClean="0"/>
          </a:p>
          <a:p>
            <a:endParaRPr 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3426" y="-19751"/>
            <a:ext cx="2355513" cy="1961804"/>
            <a:chOff x="395999" y="0"/>
            <a:chExt cx="2355513" cy="1961804"/>
          </a:xfrm>
        </p:grpSpPr>
        <p:sp>
          <p:nvSpPr>
            <p:cNvPr id="8" name="Rectangle 3">
              <a:extLst>
                <a:ext uri="{FF2B5EF4-FFF2-40B4-BE49-F238E27FC236}">
                  <a16:creationId xmlns="" xmlns:a16="http://schemas.microsoft.com/office/drawing/2014/main" id="{E52AA02E-15D1-4A1D-9C43-095AE99EB57E}"/>
                </a:ext>
              </a:extLst>
            </p:cNvPr>
            <p:cNvSpPr/>
            <p:nvPr/>
          </p:nvSpPr>
          <p:spPr>
            <a:xfrm>
              <a:off x="395999" y="0"/>
              <a:ext cx="2355513" cy="1961804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CEDF1"/>
            </a:solidFill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pic>
          <p:nvPicPr>
            <p:cNvPr id="11" name="Picture 5">
              <a:extLst>
                <a:ext uri="{FF2B5EF4-FFF2-40B4-BE49-F238E27FC236}">
                  <a16:creationId xmlns="" xmlns:a16="http://schemas.microsoft.com/office/drawing/2014/main" id="{C164E744-BEC9-4974-B2B3-F89CA5448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83" y="571712"/>
              <a:ext cx="1738153" cy="48833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7415271" y="349"/>
            <a:ext cx="1592510" cy="1012482"/>
            <a:chOff x="7415271" y="349"/>
            <a:chExt cx="1592510" cy="1012482"/>
          </a:xfrm>
        </p:grpSpPr>
        <p:sp>
          <p:nvSpPr>
            <p:cNvPr id="12" name="Rectangle 3">
              <a:extLst>
                <a:ext uri="{FF2B5EF4-FFF2-40B4-BE49-F238E27FC236}">
                  <a16:creationId xmlns="" xmlns:a16="http://schemas.microsoft.com/office/drawing/2014/main" id="{45FE76FA-C202-4C0B-BA03-E39B9FBDC658}"/>
                </a:ext>
              </a:extLst>
            </p:cNvPr>
            <p:cNvSpPr/>
            <p:nvPr/>
          </p:nvSpPr>
          <p:spPr>
            <a:xfrm>
              <a:off x="7415271" y="349"/>
              <a:ext cx="1592510" cy="1012482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78DC7"/>
            </a:solidFill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sp>
          <p:nvSpPr>
            <p:cNvPr id="14" name="Text Placeholder 6">
              <a:extLst>
                <a:ext uri="{FF2B5EF4-FFF2-40B4-BE49-F238E27FC236}">
                  <a16:creationId xmlns="" xmlns:a16="http://schemas.microsoft.com/office/drawing/2014/main" id="{802A268D-2053-4928-B52B-3F092C3382C9}"/>
                </a:ext>
              </a:extLst>
            </p:cNvPr>
            <p:cNvSpPr txBox="1">
              <a:spLocks/>
            </p:cNvSpPr>
            <p:nvPr/>
          </p:nvSpPr>
          <p:spPr>
            <a:xfrm>
              <a:off x="7481017" y="122112"/>
              <a:ext cx="1425165" cy="492443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2000" b="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16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2pPr>
              <a:lvl3pPr marL="222250" indent="-2222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rgbClr val="608BA3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457200" indent="-22860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4375" indent="-2349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─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936625" indent="-214313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−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550" indent="-2095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rabi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73075" indent="-236538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lphaL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0"/>
                </a:spcAft>
              </a:pPr>
              <a:r>
                <a:rPr lang="en-US" sz="1400" b="1" dirty="0">
                  <a:solidFill>
                    <a:srgbClr val="ECEDF1"/>
                  </a:solidFill>
                </a:rPr>
                <a:t>Paper Number </a:t>
              </a:r>
            </a:p>
            <a:p>
              <a:pPr algn="ctr">
                <a:spcAft>
                  <a:spcPts val="0"/>
                </a:spcAft>
              </a:pPr>
              <a:r>
                <a:rPr lang="en-US" sz="1800" b="1" dirty="0" smtClean="0">
                  <a:solidFill>
                    <a:srgbClr val="ECEDF1"/>
                  </a:solidFill>
                </a:rPr>
                <a:t>000</a:t>
              </a:r>
              <a:endParaRPr lang="en-GB" sz="1800" b="1" dirty="0">
                <a:solidFill>
                  <a:srgbClr val="ECEDF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39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8239126" cy="3508653"/>
          </a:xfrm>
        </p:spPr>
        <p:txBody>
          <a:bodyPr/>
          <a:lstStyle/>
          <a:p>
            <a:pPr algn="just"/>
            <a:r>
              <a:rPr lang="en-US" dirty="0" smtClean="0"/>
              <a:t>	Urgent requirement of the oil-industry - is the possibility for express-analysis in laboratories and on-line flow of physical-chemical parameters (PCP)</a:t>
            </a:r>
            <a:r>
              <a:rPr lang="ru-RU" dirty="0" smtClean="0"/>
              <a:t>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/>
              <a:t>of the oil disperse systems (ODS - crude and dry oils, oil products)</a:t>
            </a:r>
            <a:r>
              <a:rPr lang="ru-RU" dirty="0" smtClean="0"/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/>
              <a:t> concentrations of water, </a:t>
            </a:r>
            <a:r>
              <a:rPr lang="en-US" dirty="0" err="1" smtClean="0"/>
              <a:t>sulphur</a:t>
            </a:r>
            <a:r>
              <a:rPr lang="en-US" dirty="0" smtClean="0"/>
              <a:t>, </a:t>
            </a:r>
            <a:r>
              <a:rPr lang="en-US" dirty="0" err="1" smtClean="0"/>
              <a:t>asphaltenes</a:t>
            </a:r>
            <a:r>
              <a:rPr lang="en-US" i="1" dirty="0" smtClean="0"/>
              <a:t> </a:t>
            </a:r>
            <a:r>
              <a:rPr lang="en-US" i="1" dirty="0" err="1" smtClean="0"/>
              <a:t>Asph</a:t>
            </a:r>
            <a:r>
              <a:rPr lang="en-US" dirty="0" smtClean="0"/>
              <a:t>, hydrocarbons, paraffin’s</a:t>
            </a:r>
            <a:r>
              <a:rPr lang="ru-RU" dirty="0" smtClean="0"/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/>
              <a:t>density </a:t>
            </a:r>
            <a:r>
              <a:rPr lang="en-US" dirty="0" smtClean="0">
                <a:sym typeface="Symbol" panose="05050102010706020507" pitchFamily="18" charset="2"/>
              </a:rPr>
              <a:t></a:t>
            </a:r>
            <a:r>
              <a:rPr lang="en-US" dirty="0" smtClean="0"/>
              <a:t> and viscosity </a:t>
            </a:r>
            <a:r>
              <a:rPr lang="en-US" dirty="0" smtClean="0">
                <a:sym typeface="Symbol" panose="05050102010706020507" pitchFamily="18" charset="2"/>
              </a:rPr>
              <a:t></a:t>
            </a:r>
            <a:r>
              <a:rPr lang="en-US" dirty="0" smtClean="0"/>
              <a:t> in oils</a:t>
            </a:r>
            <a:r>
              <a:rPr lang="ru-RU" dirty="0"/>
              <a:t>;</a:t>
            </a:r>
            <a:r>
              <a:rPr lang="en-US" dirty="0" smtClean="0"/>
              <a:t> </a:t>
            </a:r>
            <a:endParaRPr lang="ru-RU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/>
              <a:t>water droplets distribution</a:t>
            </a:r>
            <a:r>
              <a:rPr lang="ru-RU" dirty="0" smtClean="0"/>
              <a:t>;</a:t>
            </a:r>
            <a:r>
              <a:rPr lang="en-US" dirty="0" smtClean="0"/>
              <a:t> </a:t>
            </a:r>
            <a:endParaRPr lang="ru-RU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/>
              <a:t>velocity of the crude oil flow (debit) in the pipeline after chink or bore-hole. </a:t>
            </a:r>
            <a:endParaRPr lang="ru-RU" dirty="0" smtClean="0"/>
          </a:p>
          <a:p>
            <a:pPr algn="just"/>
            <a:r>
              <a:rPr lang="ru-RU" dirty="0"/>
              <a:t>	</a:t>
            </a:r>
            <a:r>
              <a:rPr lang="en-US" dirty="0" smtClean="0"/>
              <a:t>Characterization of oil </a:t>
            </a:r>
            <a:r>
              <a:rPr lang="en-US" dirty="0"/>
              <a:t>systems </a:t>
            </a:r>
            <a:r>
              <a:rPr lang="en-US" dirty="0" smtClean="0"/>
              <a:t>using nuclear </a:t>
            </a:r>
            <a:r>
              <a:rPr lang="en-US" dirty="0"/>
              <a:t>magnetic </a:t>
            </a:r>
            <a:r>
              <a:rPr lang="en-US" dirty="0" smtClean="0"/>
              <a:t>resonance (NMR) techniques is a vast and expanding scientific activity Lo. It is one of the key problems of petroleum reservoir engineering and NMR is the most perspective technology, capable to do such estimates  </a:t>
            </a:r>
            <a:r>
              <a:rPr lang="en-US" dirty="0" err="1" smtClean="0"/>
              <a:t>Shikhof</a:t>
            </a:r>
            <a:r>
              <a:rPr lang="en-US" dirty="0" smtClean="0"/>
              <a:t>, </a:t>
            </a:r>
            <a:r>
              <a:rPr lang="en-US" dirty="0" err="1" smtClean="0"/>
              <a:t>Arns</a:t>
            </a:r>
            <a:r>
              <a:rPr lang="en-US" dirty="0" smtClean="0"/>
              <a:t>. </a:t>
            </a:r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Goals. </a:t>
            </a:r>
            <a:endParaRPr lang="en-GB" dirty="0"/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45FE76FA-C202-4C0B-BA03-E39B9FBDC658}"/>
              </a:ext>
            </a:extLst>
          </p:cNvPr>
          <p:cNvSpPr/>
          <p:nvPr/>
        </p:nvSpPr>
        <p:spPr>
          <a:xfrm>
            <a:off x="7415271" y="349"/>
            <a:ext cx="1592510" cy="1012482"/>
          </a:xfrm>
          <a:custGeom>
            <a:avLst/>
            <a:gdLst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5980114 h 5980114"/>
              <a:gd name="connsiteX3" fmla="*/ 0 w 9371400"/>
              <a:gd name="connsiteY3" fmla="*/ 5980114 h 5980114"/>
              <a:gd name="connsiteX4" fmla="*/ 0 w 9371400"/>
              <a:gd name="connsiteY4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59801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591176"/>
              <a:gd name="connsiteX1" fmla="*/ 9371400 w 9371400"/>
              <a:gd name="connsiteY1" fmla="*/ 0 h 5591176"/>
              <a:gd name="connsiteX2" fmla="*/ 9371400 w 9371400"/>
              <a:gd name="connsiteY2" fmla="*/ 3503614 h 5591176"/>
              <a:gd name="connsiteX3" fmla="*/ 1990725 w 9371400"/>
              <a:gd name="connsiteY3" fmla="*/ 5591176 h 5591176"/>
              <a:gd name="connsiteX4" fmla="*/ 0 w 9371400"/>
              <a:gd name="connsiteY4" fmla="*/ 5370514 h 5591176"/>
              <a:gd name="connsiteX5" fmla="*/ 0 w 9371400"/>
              <a:gd name="connsiteY5" fmla="*/ 0 h 5591176"/>
              <a:gd name="connsiteX0" fmla="*/ 0 w 9371400"/>
              <a:gd name="connsiteY0" fmla="*/ 0 h 5924551"/>
              <a:gd name="connsiteX1" fmla="*/ 9371400 w 9371400"/>
              <a:gd name="connsiteY1" fmla="*/ 0 h 5924551"/>
              <a:gd name="connsiteX2" fmla="*/ 9371400 w 9371400"/>
              <a:gd name="connsiteY2" fmla="*/ 3503614 h 5924551"/>
              <a:gd name="connsiteX3" fmla="*/ 400050 w 9371400"/>
              <a:gd name="connsiteY3" fmla="*/ 5924551 h 5924551"/>
              <a:gd name="connsiteX4" fmla="*/ 0 w 9371400"/>
              <a:gd name="connsiteY4" fmla="*/ 5370514 h 5924551"/>
              <a:gd name="connsiteX5" fmla="*/ 0 w 9371400"/>
              <a:gd name="connsiteY5" fmla="*/ 0 h 5924551"/>
              <a:gd name="connsiteX0" fmla="*/ 0 w 9371400"/>
              <a:gd name="connsiteY0" fmla="*/ 0 h 5939084"/>
              <a:gd name="connsiteX1" fmla="*/ 9371400 w 9371400"/>
              <a:gd name="connsiteY1" fmla="*/ 0 h 5939084"/>
              <a:gd name="connsiteX2" fmla="*/ 9371400 w 9371400"/>
              <a:gd name="connsiteY2" fmla="*/ 3503614 h 5939084"/>
              <a:gd name="connsiteX3" fmla="*/ 400050 w 9371400"/>
              <a:gd name="connsiteY3" fmla="*/ 5924551 h 5939084"/>
              <a:gd name="connsiteX4" fmla="*/ 0 w 9371400"/>
              <a:gd name="connsiteY4" fmla="*/ 5370514 h 5939084"/>
              <a:gd name="connsiteX5" fmla="*/ 0 w 9371400"/>
              <a:gd name="connsiteY5" fmla="*/ 0 h 5939084"/>
              <a:gd name="connsiteX0" fmla="*/ 0 w 9371400"/>
              <a:gd name="connsiteY0" fmla="*/ 0 h 5939084"/>
              <a:gd name="connsiteX1" fmla="*/ 9371400 w 9371400"/>
              <a:gd name="connsiteY1" fmla="*/ 0 h 5939084"/>
              <a:gd name="connsiteX2" fmla="*/ 9371400 w 9371400"/>
              <a:gd name="connsiteY2" fmla="*/ 3503614 h 5939084"/>
              <a:gd name="connsiteX3" fmla="*/ 400050 w 9371400"/>
              <a:gd name="connsiteY3" fmla="*/ 5924551 h 5939084"/>
              <a:gd name="connsiteX4" fmla="*/ 0 w 9371400"/>
              <a:gd name="connsiteY4" fmla="*/ 5370514 h 5939084"/>
              <a:gd name="connsiteX5" fmla="*/ 0 w 9371400"/>
              <a:gd name="connsiteY5" fmla="*/ 0 h 5939084"/>
              <a:gd name="connsiteX0" fmla="*/ 0 w 9371400"/>
              <a:gd name="connsiteY0" fmla="*/ 0 h 5833330"/>
              <a:gd name="connsiteX1" fmla="*/ 9371400 w 9371400"/>
              <a:gd name="connsiteY1" fmla="*/ 0 h 5833330"/>
              <a:gd name="connsiteX2" fmla="*/ 9371400 w 9371400"/>
              <a:gd name="connsiteY2" fmla="*/ 3503614 h 5833330"/>
              <a:gd name="connsiteX3" fmla="*/ 240030 w 9371400"/>
              <a:gd name="connsiteY3" fmla="*/ 5817871 h 5833330"/>
              <a:gd name="connsiteX4" fmla="*/ 0 w 9371400"/>
              <a:gd name="connsiteY4" fmla="*/ 5370514 h 5833330"/>
              <a:gd name="connsiteX5" fmla="*/ 0 w 9371400"/>
              <a:gd name="connsiteY5" fmla="*/ 0 h 5833330"/>
              <a:gd name="connsiteX0" fmla="*/ 0 w 9371400"/>
              <a:gd name="connsiteY0" fmla="*/ 0 h 5826460"/>
              <a:gd name="connsiteX1" fmla="*/ 9371400 w 9371400"/>
              <a:gd name="connsiteY1" fmla="*/ 0 h 5826460"/>
              <a:gd name="connsiteX2" fmla="*/ 9371400 w 9371400"/>
              <a:gd name="connsiteY2" fmla="*/ 3503614 h 5826460"/>
              <a:gd name="connsiteX3" fmla="*/ 240030 w 9371400"/>
              <a:gd name="connsiteY3" fmla="*/ 5817871 h 5826460"/>
              <a:gd name="connsiteX4" fmla="*/ 0 w 9371400"/>
              <a:gd name="connsiteY4" fmla="*/ 5370514 h 5826460"/>
              <a:gd name="connsiteX5" fmla="*/ 0 w 9371400"/>
              <a:gd name="connsiteY5" fmla="*/ 0 h 5826460"/>
              <a:gd name="connsiteX0" fmla="*/ 0 w 9371400"/>
              <a:gd name="connsiteY0" fmla="*/ 0 h 5894683"/>
              <a:gd name="connsiteX1" fmla="*/ 9371400 w 9371400"/>
              <a:gd name="connsiteY1" fmla="*/ 0 h 5894683"/>
              <a:gd name="connsiteX2" fmla="*/ 9371400 w 9371400"/>
              <a:gd name="connsiteY2" fmla="*/ 3503614 h 5894683"/>
              <a:gd name="connsiteX3" fmla="*/ 323850 w 9371400"/>
              <a:gd name="connsiteY3" fmla="*/ 5886451 h 5894683"/>
              <a:gd name="connsiteX4" fmla="*/ 0 w 9371400"/>
              <a:gd name="connsiteY4" fmla="*/ 5370514 h 5894683"/>
              <a:gd name="connsiteX5" fmla="*/ 0 w 9371400"/>
              <a:gd name="connsiteY5" fmla="*/ 0 h 5894683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03101"/>
              <a:gd name="connsiteX1" fmla="*/ 9371400 w 9371400"/>
              <a:gd name="connsiteY1" fmla="*/ 0 h 5903101"/>
              <a:gd name="connsiteX2" fmla="*/ 9371400 w 9371400"/>
              <a:gd name="connsiteY2" fmla="*/ 3503614 h 5903101"/>
              <a:gd name="connsiteX3" fmla="*/ 323850 w 9371400"/>
              <a:gd name="connsiteY3" fmla="*/ 5886451 h 5903101"/>
              <a:gd name="connsiteX4" fmla="*/ 0 w 9371400"/>
              <a:gd name="connsiteY4" fmla="*/ 5370514 h 5903101"/>
              <a:gd name="connsiteX5" fmla="*/ 0 w 9371400"/>
              <a:gd name="connsiteY5" fmla="*/ 0 h 5903101"/>
              <a:gd name="connsiteX0" fmla="*/ 0 w 9371400"/>
              <a:gd name="connsiteY0" fmla="*/ 0 h 5956929"/>
              <a:gd name="connsiteX1" fmla="*/ 9371400 w 9371400"/>
              <a:gd name="connsiteY1" fmla="*/ 0 h 5956929"/>
              <a:gd name="connsiteX2" fmla="*/ 9371400 w 9371400"/>
              <a:gd name="connsiteY2" fmla="*/ 3503614 h 5956929"/>
              <a:gd name="connsiteX3" fmla="*/ 323850 w 9371400"/>
              <a:gd name="connsiteY3" fmla="*/ 5886451 h 5956929"/>
              <a:gd name="connsiteX4" fmla="*/ 0 w 9371400"/>
              <a:gd name="connsiteY4" fmla="*/ 5370514 h 5956929"/>
              <a:gd name="connsiteX5" fmla="*/ 0 w 9371400"/>
              <a:gd name="connsiteY5" fmla="*/ 0 h 5956929"/>
              <a:gd name="connsiteX0" fmla="*/ 0 w 9371400"/>
              <a:gd name="connsiteY0" fmla="*/ 0 h 5944045"/>
              <a:gd name="connsiteX1" fmla="*/ 9371400 w 9371400"/>
              <a:gd name="connsiteY1" fmla="*/ 0 h 5944045"/>
              <a:gd name="connsiteX2" fmla="*/ 9371400 w 9371400"/>
              <a:gd name="connsiteY2" fmla="*/ 3503614 h 5944045"/>
              <a:gd name="connsiteX3" fmla="*/ 323850 w 9371400"/>
              <a:gd name="connsiteY3" fmla="*/ 5886451 h 5944045"/>
              <a:gd name="connsiteX4" fmla="*/ 0 w 9371400"/>
              <a:gd name="connsiteY4" fmla="*/ 5370514 h 5944045"/>
              <a:gd name="connsiteX5" fmla="*/ 0 w 9371400"/>
              <a:gd name="connsiteY5" fmla="*/ 0 h 5944045"/>
              <a:gd name="connsiteX0" fmla="*/ 0 w 9371400"/>
              <a:gd name="connsiteY0" fmla="*/ 0 h 5869516"/>
              <a:gd name="connsiteX1" fmla="*/ 9371400 w 9371400"/>
              <a:gd name="connsiteY1" fmla="*/ 0 h 5869516"/>
              <a:gd name="connsiteX2" fmla="*/ 9371400 w 9371400"/>
              <a:gd name="connsiteY2" fmla="*/ 3503614 h 5869516"/>
              <a:gd name="connsiteX3" fmla="*/ 234950 w 9371400"/>
              <a:gd name="connsiteY3" fmla="*/ 5810251 h 5869516"/>
              <a:gd name="connsiteX4" fmla="*/ 0 w 9371400"/>
              <a:gd name="connsiteY4" fmla="*/ 5370514 h 5869516"/>
              <a:gd name="connsiteX5" fmla="*/ 0 w 9371400"/>
              <a:gd name="connsiteY5" fmla="*/ 0 h 5869516"/>
              <a:gd name="connsiteX0" fmla="*/ 0 w 9371400"/>
              <a:gd name="connsiteY0" fmla="*/ 0 h 5839290"/>
              <a:gd name="connsiteX1" fmla="*/ 9371400 w 9371400"/>
              <a:gd name="connsiteY1" fmla="*/ 0 h 5839290"/>
              <a:gd name="connsiteX2" fmla="*/ 9371400 w 9371400"/>
              <a:gd name="connsiteY2" fmla="*/ 3503614 h 5839290"/>
              <a:gd name="connsiteX3" fmla="*/ 234950 w 9371400"/>
              <a:gd name="connsiteY3" fmla="*/ 5810251 h 5839290"/>
              <a:gd name="connsiteX4" fmla="*/ 0 w 9371400"/>
              <a:gd name="connsiteY4" fmla="*/ 5370514 h 5839290"/>
              <a:gd name="connsiteX5" fmla="*/ 0 w 9371400"/>
              <a:gd name="connsiteY5" fmla="*/ 0 h 5839290"/>
              <a:gd name="connsiteX0" fmla="*/ 81267 w 9452667"/>
              <a:gd name="connsiteY0" fmla="*/ 0 h 6117953"/>
              <a:gd name="connsiteX1" fmla="*/ 9452667 w 9452667"/>
              <a:gd name="connsiteY1" fmla="*/ 0 h 6117953"/>
              <a:gd name="connsiteX2" fmla="*/ 9452667 w 9452667"/>
              <a:gd name="connsiteY2" fmla="*/ 3503614 h 6117953"/>
              <a:gd name="connsiteX3" fmla="*/ 790880 w 9452667"/>
              <a:gd name="connsiteY3" fmla="*/ 5962650 h 6117953"/>
              <a:gd name="connsiteX4" fmla="*/ 316217 w 9452667"/>
              <a:gd name="connsiteY4" fmla="*/ 5810251 h 6117953"/>
              <a:gd name="connsiteX5" fmla="*/ 81267 w 9452667"/>
              <a:gd name="connsiteY5" fmla="*/ 5370514 h 6117953"/>
              <a:gd name="connsiteX6" fmla="*/ 81267 w 9452667"/>
              <a:gd name="connsiteY6" fmla="*/ 0 h 6117953"/>
              <a:gd name="connsiteX0" fmla="*/ 0 w 9371400"/>
              <a:gd name="connsiteY0" fmla="*/ 0 h 5965597"/>
              <a:gd name="connsiteX1" fmla="*/ 9371400 w 9371400"/>
              <a:gd name="connsiteY1" fmla="*/ 0 h 5965597"/>
              <a:gd name="connsiteX2" fmla="*/ 9371400 w 9371400"/>
              <a:gd name="connsiteY2" fmla="*/ 3503614 h 5965597"/>
              <a:gd name="connsiteX3" fmla="*/ 709613 w 9371400"/>
              <a:gd name="connsiteY3" fmla="*/ 5962650 h 5965597"/>
              <a:gd name="connsiteX4" fmla="*/ 234950 w 9371400"/>
              <a:gd name="connsiteY4" fmla="*/ 5810251 h 5965597"/>
              <a:gd name="connsiteX5" fmla="*/ 0 w 9371400"/>
              <a:gd name="connsiteY5" fmla="*/ 5370514 h 5965597"/>
              <a:gd name="connsiteX6" fmla="*/ 0 w 9371400"/>
              <a:gd name="connsiteY6" fmla="*/ 0 h 5965597"/>
              <a:gd name="connsiteX0" fmla="*/ 0 w 9371400"/>
              <a:gd name="connsiteY0" fmla="*/ 0 h 5965024"/>
              <a:gd name="connsiteX1" fmla="*/ 9371400 w 9371400"/>
              <a:gd name="connsiteY1" fmla="*/ 0 h 5965024"/>
              <a:gd name="connsiteX2" fmla="*/ 9371400 w 9371400"/>
              <a:gd name="connsiteY2" fmla="*/ 3503614 h 5965024"/>
              <a:gd name="connsiteX3" fmla="*/ 709613 w 9371400"/>
              <a:gd name="connsiteY3" fmla="*/ 5962650 h 5965024"/>
              <a:gd name="connsiteX4" fmla="*/ 203200 w 9371400"/>
              <a:gd name="connsiteY4" fmla="*/ 5788026 h 5965024"/>
              <a:gd name="connsiteX5" fmla="*/ 0 w 9371400"/>
              <a:gd name="connsiteY5" fmla="*/ 5370514 h 5965024"/>
              <a:gd name="connsiteX6" fmla="*/ 0 w 9371400"/>
              <a:gd name="connsiteY6" fmla="*/ 0 h 5965024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58791"/>
              <a:gd name="connsiteX1" fmla="*/ 9371400 w 9371400"/>
              <a:gd name="connsiteY1" fmla="*/ 0 h 5958791"/>
              <a:gd name="connsiteX2" fmla="*/ 9371400 w 9371400"/>
              <a:gd name="connsiteY2" fmla="*/ 3503614 h 5958791"/>
              <a:gd name="connsiteX3" fmla="*/ 642938 w 9371400"/>
              <a:gd name="connsiteY3" fmla="*/ 5956300 h 5958791"/>
              <a:gd name="connsiteX4" fmla="*/ 203200 w 9371400"/>
              <a:gd name="connsiteY4" fmla="*/ 5788026 h 5958791"/>
              <a:gd name="connsiteX5" fmla="*/ 0 w 9371400"/>
              <a:gd name="connsiteY5" fmla="*/ 5370514 h 5958791"/>
              <a:gd name="connsiteX6" fmla="*/ 0 w 9371400"/>
              <a:gd name="connsiteY6" fmla="*/ 0 h 5958791"/>
              <a:gd name="connsiteX0" fmla="*/ 0 w 9371400"/>
              <a:gd name="connsiteY0" fmla="*/ 0 h 5958791"/>
              <a:gd name="connsiteX1" fmla="*/ 9371400 w 9371400"/>
              <a:gd name="connsiteY1" fmla="*/ 0 h 5958791"/>
              <a:gd name="connsiteX2" fmla="*/ 9371400 w 9371400"/>
              <a:gd name="connsiteY2" fmla="*/ 3503614 h 5958791"/>
              <a:gd name="connsiteX3" fmla="*/ 642938 w 9371400"/>
              <a:gd name="connsiteY3" fmla="*/ 5956300 h 5958791"/>
              <a:gd name="connsiteX4" fmla="*/ 203200 w 9371400"/>
              <a:gd name="connsiteY4" fmla="*/ 5788026 h 5958791"/>
              <a:gd name="connsiteX5" fmla="*/ 0 w 9371400"/>
              <a:gd name="connsiteY5" fmla="*/ 5370514 h 5958791"/>
              <a:gd name="connsiteX6" fmla="*/ 0 w 9371400"/>
              <a:gd name="connsiteY6" fmla="*/ 0 h 5958791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49683"/>
              <a:gd name="connsiteX1" fmla="*/ 9371400 w 9371400"/>
              <a:gd name="connsiteY1" fmla="*/ 0 h 5949683"/>
              <a:gd name="connsiteX2" fmla="*/ 9371400 w 9371400"/>
              <a:gd name="connsiteY2" fmla="*/ 3503614 h 5949683"/>
              <a:gd name="connsiteX3" fmla="*/ 735807 w 9371400"/>
              <a:gd name="connsiteY3" fmla="*/ 5946775 h 5949683"/>
              <a:gd name="connsiteX4" fmla="*/ 203200 w 9371400"/>
              <a:gd name="connsiteY4" fmla="*/ 5788026 h 5949683"/>
              <a:gd name="connsiteX5" fmla="*/ 0 w 9371400"/>
              <a:gd name="connsiteY5" fmla="*/ 5322889 h 5949683"/>
              <a:gd name="connsiteX6" fmla="*/ 0 w 9371400"/>
              <a:gd name="connsiteY6" fmla="*/ 0 h 5949683"/>
              <a:gd name="connsiteX0" fmla="*/ 0 w 9371400"/>
              <a:gd name="connsiteY0" fmla="*/ 0 h 5954326"/>
              <a:gd name="connsiteX1" fmla="*/ 9371400 w 9371400"/>
              <a:gd name="connsiteY1" fmla="*/ 0 h 5954326"/>
              <a:gd name="connsiteX2" fmla="*/ 9371400 w 9371400"/>
              <a:gd name="connsiteY2" fmla="*/ 3503614 h 5954326"/>
              <a:gd name="connsiteX3" fmla="*/ 638176 w 9371400"/>
              <a:gd name="connsiteY3" fmla="*/ 5951537 h 5954326"/>
              <a:gd name="connsiteX4" fmla="*/ 203200 w 9371400"/>
              <a:gd name="connsiteY4" fmla="*/ 5788026 h 5954326"/>
              <a:gd name="connsiteX5" fmla="*/ 0 w 9371400"/>
              <a:gd name="connsiteY5" fmla="*/ 5322889 h 5954326"/>
              <a:gd name="connsiteX6" fmla="*/ 0 w 9371400"/>
              <a:gd name="connsiteY6" fmla="*/ 0 h 5954326"/>
              <a:gd name="connsiteX0" fmla="*/ 0 w 9371400"/>
              <a:gd name="connsiteY0" fmla="*/ 0 h 5960329"/>
              <a:gd name="connsiteX1" fmla="*/ 9371400 w 9371400"/>
              <a:gd name="connsiteY1" fmla="*/ 0 h 5960329"/>
              <a:gd name="connsiteX2" fmla="*/ 9371400 w 9371400"/>
              <a:gd name="connsiteY2" fmla="*/ 3503614 h 5960329"/>
              <a:gd name="connsiteX3" fmla="*/ 773906 w 9371400"/>
              <a:gd name="connsiteY3" fmla="*/ 5936455 h 5960329"/>
              <a:gd name="connsiteX4" fmla="*/ 638176 w 9371400"/>
              <a:gd name="connsiteY4" fmla="*/ 5951537 h 5960329"/>
              <a:gd name="connsiteX5" fmla="*/ 203200 w 9371400"/>
              <a:gd name="connsiteY5" fmla="*/ 5788026 h 5960329"/>
              <a:gd name="connsiteX6" fmla="*/ 0 w 9371400"/>
              <a:gd name="connsiteY6" fmla="*/ 5322889 h 5960329"/>
              <a:gd name="connsiteX7" fmla="*/ 0 w 9371400"/>
              <a:gd name="connsiteY7" fmla="*/ 0 h 5960329"/>
              <a:gd name="connsiteX0" fmla="*/ 0 w 9371400"/>
              <a:gd name="connsiteY0" fmla="*/ 0 h 5962334"/>
              <a:gd name="connsiteX1" fmla="*/ 9371400 w 9371400"/>
              <a:gd name="connsiteY1" fmla="*/ 0 h 5962334"/>
              <a:gd name="connsiteX2" fmla="*/ 9371400 w 9371400"/>
              <a:gd name="connsiteY2" fmla="*/ 3503614 h 5962334"/>
              <a:gd name="connsiteX3" fmla="*/ 773906 w 9371400"/>
              <a:gd name="connsiteY3" fmla="*/ 5936455 h 5962334"/>
              <a:gd name="connsiteX4" fmla="*/ 535782 w 9371400"/>
              <a:gd name="connsiteY4" fmla="*/ 5953918 h 5962334"/>
              <a:gd name="connsiteX5" fmla="*/ 203200 w 9371400"/>
              <a:gd name="connsiteY5" fmla="*/ 5788026 h 5962334"/>
              <a:gd name="connsiteX6" fmla="*/ 0 w 9371400"/>
              <a:gd name="connsiteY6" fmla="*/ 5322889 h 5962334"/>
              <a:gd name="connsiteX7" fmla="*/ 0 w 9371400"/>
              <a:gd name="connsiteY7" fmla="*/ 0 h 5962334"/>
              <a:gd name="connsiteX0" fmla="*/ 0 w 9371400"/>
              <a:gd name="connsiteY0" fmla="*/ 0 h 5960358"/>
              <a:gd name="connsiteX1" fmla="*/ 9371400 w 9371400"/>
              <a:gd name="connsiteY1" fmla="*/ 0 h 5960358"/>
              <a:gd name="connsiteX2" fmla="*/ 9371400 w 9371400"/>
              <a:gd name="connsiteY2" fmla="*/ 3503614 h 5960358"/>
              <a:gd name="connsiteX3" fmla="*/ 773906 w 9371400"/>
              <a:gd name="connsiteY3" fmla="*/ 5936455 h 5960358"/>
              <a:gd name="connsiteX4" fmla="*/ 535782 w 9371400"/>
              <a:gd name="connsiteY4" fmla="*/ 5953918 h 5960358"/>
              <a:gd name="connsiteX5" fmla="*/ 203200 w 9371400"/>
              <a:gd name="connsiteY5" fmla="*/ 5788026 h 5960358"/>
              <a:gd name="connsiteX6" fmla="*/ 0 w 9371400"/>
              <a:gd name="connsiteY6" fmla="*/ 5322889 h 5960358"/>
              <a:gd name="connsiteX7" fmla="*/ 0 w 9371400"/>
              <a:gd name="connsiteY7" fmla="*/ 0 h 5960358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71400" h="5958126">
                <a:moveTo>
                  <a:pt x="0" y="0"/>
                </a:moveTo>
                <a:lnTo>
                  <a:pt x="9371400" y="0"/>
                </a:lnTo>
                <a:lnTo>
                  <a:pt x="9371400" y="3503614"/>
                </a:lnTo>
                <a:lnTo>
                  <a:pt x="773906" y="5936455"/>
                </a:lnTo>
                <a:cubicBezTo>
                  <a:pt x="728663" y="5941482"/>
                  <a:pt x="626930" y="5968337"/>
                  <a:pt x="535782" y="5953918"/>
                </a:cubicBezTo>
                <a:cubicBezTo>
                  <a:pt x="444634" y="5939499"/>
                  <a:pt x="337741" y="5917010"/>
                  <a:pt x="198438" y="5792788"/>
                </a:cubicBezTo>
                <a:cubicBezTo>
                  <a:pt x="59135" y="5668566"/>
                  <a:pt x="3016" y="5434703"/>
                  <a:pt x="0" y="5322889"/>
                </a:cubicBezTo>
                <a:lnTo>
                  <a:pt x="0" y="0"/>
                </a:lnTo>
                <a:close/>
              </a:path>
            </a:pathLst>
          </a:custGeom>
          <a:solidFill>
            <a:srgbClr val="578DC7"/>
          </a:solidFill>
          <a:ln w="6350">
            <a:noFill/>
          </a:ln>
          <a:effectLst>
            <a:outerShdw blurRad="50800" dist="38100" dir="5400000" algn="t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en-GB" sz="1400" dirty="0" err="1"/>
          </a:p>
        </p:txBody>
      </p:sp>
      <p:sp>
        <p:nvSpPr>
          <p:cNvPr id="6" name="Text Placeholder 6">
            <a:extLst>
              <a:ext uri="{FF2B5EF4-FFF2-40B4-BE49-F238E27FC236}">
                <a16:creationId xmlns="" xmlns:a16="http://schemas.microsoft.com/office/drawing/2014/main" id="{802A268D-2053-4928-B52B-3F092C3382C9}"/>
              </a:ext>
            </a:extLst>
          </p:cNvPr>
          <p:cNvSpPr txBox="1">
            <a:spLocks/>
          </p:cNvSpPr>
          <p:nvPr/>
        </p:nvSpPr>
        <p:spPr>
          <a:xfrm>
            <a:off x="7582616" y="150987"/>
            <a:ext cx="978734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20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222250" indent="-2222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608BA3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7200" indent="-22860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14375" indent="-2349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─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36625" indent="-214313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550" indent="-2095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rabi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73075" indent="-236538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lphaL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sz="1400" b="1" dirty="0">
                <a:solidFill>
                  <a:srgbClr val="ECEDF1"/>
                </a:solidFill>
              </a:rPr>
              <a:t>Paper Nr </a:t>
            </a:r>
          </a:p>
          <a:p>
            <a:pPr algn="ctr">
              <a:spcAft>
                <a:spcPts val="0"/>
              </a:spcAft>
            </a:pPr>
            <a:r>
              <a:rPr lang="en-US" sz="1800" b="1" dirty="0" smtClean="0">
                <a:solidFill>
                  <a:srgbClr val="ECEDF1"/>
                </a:solidFill>
              </a:rPr>
              <a:t>001</a:t>
            </a:r>
            <a:endParaRPr lang="en-GB" sz="1800" b="1" dirty="0">
              <a:solidFill>
                <a:srgbClr val="ECEDF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5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Problems / </a:t>
            </a:r>
            <a:r>
              <a:rPr lang="en-GB" dirty="0" smtClean="0"/>
              <a:t>Method</a:t>
            </a:r>
            <a:r>
              <a:rPr lang="ru-RU" dirty="0" smtClean="0"/>
              <a:t>.</a:t>
            </a:r>
            <a:endParaRPr lang="en-GB" dirty="0"/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45FE76FA-C202-4C0B-BA03-E39B9FBDC658}"/>
              </a:ext>
            </a:extLst>
          </p:cNvPr>
          <p:cNvSpPr/>
          <p:nvPr/>
        </p:nvSpPr>
        <p:spPr>
          <a:xfrm>
            <a:off x="7415271" y="349"/>
            <a:ext cx="1592510" cy="1012482"/>
          </a:xfrm>
          <a:custGeom>
            <a:avLst/>
            <a:gdLst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5980114 h 5980114"/>
              <a:gd name="connsiteX3" fmla="*/ 0 w 9371400"/>
              <a:gd name="connsiteY3" fmla="*/ 5980114 h 5980114"/>
              <a:gd name="connsiteX4" fmla="*/ 0 w 9371400"/>
              <a:gd name="connsiteY4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59801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980114"/>
              <a:gd name="connsiteX1" fmla="*/ 9371400 w 9371400"/>
              <a:gd name="connsiteY1" fmla="*/ 0 h 5980114"/>
              <a:gd name="connsiteX2" fmla="*/ 9371400 w 9371400"/>
              <a:gd name="connsiteY2" fmla="*/ 3503614 h 5980114"/>
              <a:gd name="connsiteX3" fmla="*/ 1990725 w 9371400"/>
              <a:gd name="connsiteY3" fmla="*/ 5591176 h 5980114"/>
              <a:gd name="connsiteX4" fmla="*/ 0 w 9371400"/>
              <a:gd name="connsiteY4" fmla="*/ 5980114 h 5980114"/>
              <a:gd name="connsiteX5" fmla="*/ 0 w 9371400"/>
              <a:gd name="connsiteY5" fmla="*/ 0 h 5980114"/>
              <a:gd name="connsiteX0" fmla="*/ 0 w 9371400"/>
              <a:gd name="connsiteY0" fmla="*/ 0 h 5591176"/>
              <a:gd name="connsiteX1" fmla="*/ 9371400 w 9371400"/>
              <a:gd name="connsiteY1" fmla="*/ 0 h 5591176"/>
              <a:gd name="connsiteX2" fmla="*/ 9371400 w 9371400"/>
              <a:gd name="connsiteY2" fmla="*/ 3503614 h 5591176"/>
              <a:gd name="connsiteX3" fmla="*/ 1990725 w 9371400"/>
              <a:gd name="connsiteY3" fmla="*/ 5591176 h 5591176"/>
              <a:gd name="connsiteX4" fmla="*/ 0 w 9371400"/>
              <a:gd name="connsiteY4" fmla="*/ 5370514 h 5591176"/>
              <a:gd name="connsiteX5" fmla="*/ 0 w 9371400"/>
              <a:gd name="connsiteY5" fmla="*/ 0 h 5591176"/>
              <a:gd name="connsiteX0" fmla="*/ 0 w 9371400"/>
              <a:gd name="connsiteY0" fmla="*/ 0 h 5924551"/>
              <a:gd name="connsiteX1" fmla="*/ 9371400 w 9371400"/>
              <a:gd name="connsiteY1" fmla="*/ 0 h 5924551"/>
              <a:gd name="connsiteX2" fmla="*/ 9371400 w 9371400"/>
              <a:gd name="connsiteY2" fmla="*/ 3503614 h 5924551"/>
              <a:gd name="connsiteX3" fmla="*/ 400050 w 9371400"/>
              <a:gd name="connsiteY3" fmla="*/ 5924551 h 5924551"/>
              <a:gd name="connsiteX4" fmla="*/ 0 w 9371400"/>
              <a:gd name="connsiteY4" fmla="*/ 5370514 h 5924551"/>
              <a:gd name="connsiteX5" fmla="*/ 0 w 9371400"/>
              <a:gd name="connsiteY5" fmla="*/ 0 h 5924551"/>
              <a:gd name="connsiteX0" fmla="*/ 0 w 9371400"/>
              <a:gd name="connsiteY0" fmla="*/ 0 h 5939084"/>
              <a:gd name="connsiteX1" fmla="*/ 9371400 w 9371400"/>
              <a:gd name="connsiteY1" fmla="*/ 0 h 5939084"/>
              <a:gd name="connsiteX2" fmla="*/ 9371400 w 9371400"/>
              <a:gd name="connsiteY2" fmla="*/ 3503614 h 5939084"/>
              <a:gd name="connsiteX3" fmla="*/ 400050 w 9371400"/>
              <a:gd name="connsiteY3" fmla="*/ 5924551 h 5939084"/>
              <a:gd name="connsiteX4" fmla="*/ 0 w 9371400"/>
              <a:gd name="connsiteY4" fmla="*/ 5370514 h 5939084"/>
              <a:gd name="connsiteX5" fmla="*/ 0 w 9371400"/>
              <a:gd name="connsiteY5" fmla="*/ 0 h 5939084"/>
              <a:gd name="connsiteX0" fmla="*/ 0 w 9371400"/>
              <a:gd name="connsiteY0" fmla="*/ 0 h 5939084"/>
              <a:gd name="connsiteX1" fmla="*/ 9371400 w 9371400"/>
              <a:gd name="connsiteY1" fmla="*/ 0 h 5939084"/>
              <a:gd name="connsiteX2" fmla="*/ 9371400 w 9371400"/>
              <a:gd name="connsiteY2" fmla="*/ 3503614 h 5939084"/>
              <a:gd name="connsiteX3" fmla="*/ 400050 w 9371400"/>
              <a:gd name="connsiteY3" fmla="*/ 5924551 h 5939084"/>
              <a:gd name="connsiteX4" fmla="*/ 0 w 9371400"/>
              <a:gd name="connsiteY4" fmla="*/ 5370514 h 5939084"/>
              <a:gd name="connsiteX5" fmla="*/ 0 w 9371400"/>
              <a:gd name="connsiteY5" fmla="*/ 0 h 5939084"/>
              <a:gd name="connsiteX0" fmla="*/ 0 w 9371400"/>
              <a:gd name="connsiteY0" fmla="*/ 0 h 5833330"/>
              <a:gd name="connsiteX1" fmla="*/ 9371400 w 9371400"/>
              <a:gd name="connsiteY1" fmla="*/ 0 h 5833330"/>
              <a:gd name="connsiteX2" fmla="*/ 9371400 w 9371400"/>
              <a:gd name="connsiteY2" fmla="*/ 3503614 h 5833330"/>
              <a:gd name="connsiteX3" fmla="*/ 240030 w 9371400"/>
              <a:gd name="connsiteY3" fmla="*/ 5817871 h 5833330"/>
              <a:gd name="connsiteX4" fmla="*/ 0 w 9371400"/>
              <a:gd name="connsiteY4" fmla="*/ 5370514 h 5833330"/>
              <a:gd name="connsiteX5" fmla="*/ 0 w 9371400"/>
              <a:gd name="connsiteY5" fmla="*/ 0 h 5833330"/>
              <a:gd name="connsiteX0" fmla="*/ 0 w 9371400"/>
              <a:gd name="connsiteY0" fmla="*/ 0 h 5826460"/>
              <a:gd name="connsiteX1" fmla="*/ 9371400 w 9371400"/>
              <a:gd name="connsiteY1" fmla="*/ 0 h 5826460"/>
              <a:gd name="connsiteX2" fmla="*/ 9371400 w 9371400"/>
              <a:gd name="connsiteY2" fmla="*/ 3503614 h 5826460"/>
              <a:gd name="connsiteX3" fmla="*/ 240030 w 9371400"/>
              <a:gd name="connsiteY3" fmla="*/ 5817871 h 5826460"/>
              <a:gd name="connsiteX4" fmla="*/ 0 w 9371400"/>
              <a:gd name="connsiteY4" fmla="*/ 5370514 h 5826460"/>
              <a:gd name="connsiteX5" fmla="*/ 0 w 9371400"/>
              <a:gd name="connsiteY5" fmla="*/ 0 h 5826460"/>
              <a:gd name="connsiteX0" fmla="*/ 0 w 9371400"/>
              <a:gd name="connsiteY0" fmla="*/ 0 h 5894683"/>
              <a:gd name="connsiteX1" fmla="*/ 9371400 w 9371400"/>
              <a:gd name="connsiteY1" fmla="*/ 0 h 5894683"/>
              <a:gd name="connsiteX2" fmla="*/ 9371400 w 9371400"/>
              <a:gd name="connsiteY2" fmla="*/ 3503614 h 5894683"/>
              <a:gd name="connsiteX3" fmla="*/ 323850 w 9371400"/>
              <a:gd name="connsiteY3" fmla="*/ 5886451 h 5894683"/>
              <a:gd name="connsiteX4" fmla="*/ 0 w 9371400"/>
              <a:gd name="connsiteY4" fmla="*/ 5370514 h 5894683"/>
              <a:gd name="connsiteX5" fmla="*/ 0 w 9371400"/>
              <a:gd name="connsiteY5" fmla="*/ 0 h 5894683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38392"/>
              <a:gd name="connsiteX1" fmla="*/ 9371400 w 9371400"/>
              <a:gd name="connsiteY1" fmla="*/ 0 h 5938392"/>
              <a:gd name="connsiteX2" fmla="*/ 9371400 w 9371400"/>
              <a:gd name="connsiteY2" fmla="*/ 3503614 h 5938392"/>
              <a:gd name="connsiteX3" fmla="*/ 323850 w 9371400"/>
              <a:gd name="connsiteY3" fmla="*/ 5886451 h 5938392"/>
              <a:gd name="connsiteX4" fmla="*/ 0 w 9371400"/>
              <a:gd name="connsiteY4" fmla="*/ 5370514 h 5938392"/>
              <a:gd name="connsiteX5" fmla="*/ 0 w 9371400"/>
              <a:gd name="connsiteY5" fmla="*/ 0 h 5938392"/>
              <a:gd name="connsiteX0" fmla="*/ 0 w 9371400"/>
              <a:gd name="connsiteY0" fmla="*/ 0 h 5903101"/>
              <a:gd name="connsiteX1" fmla="*/ 9371400 w 9371400"/>
              <a:gd name="connsiteY1" fmla="*/ 0 h 5903101"/>
              <a:gd name="connsiteX2" fmla="*/ 9371400 w 9371400"/>
              <a:gd name="connsiteY2" fmla="*/ 3503614 h 5903101"/>
              <a:gd name="connsiteX3" fmla="*/ 323850 w 9371400"/>
              <a:gd name="connsiteY3" fmla="*/ 5886451 h 5903101"/>
              <a:gd name="connsiteX4" fmla="*/ 0 w 9371400"/>
              <a:gd name="connsiteY4" fmla="*/ 5370514 h 5903101"/>
              <a:gd name="connsiteX5" fmla="*/ 0 w 9371400"/>
              <a:gd name="connsiteY5" fmla="*/ 0 h 5903101"/>
              <a:gd name="connsiteX0" fmla="*/ 0 w 9371400"/>
              <a:gd name="connsiteY0" fmla="*/ 0 h 5956929"/>
              <a:gd name="connsiteX1" fmla="*/ 9371400 w 9371400"/>
              <a:gd name="connsiteY1" fmla="*/ 0 h 5956929"/>
              <a:gd name="connsiteX2" fmla="*/ 9371400 w 9371400"/>
              <a:gd name="connsiteY2" fmla="*/ 3503614 h 5956929"/>
              <a:gd name="connsiteX3" fmla="*/ 323850 w 9371400"/>
              <a:gd name="connsiteY3" fmla="*/ 5886451 h 5956929"/>
              <a:gd name="connsiteX4" fmla="*/ 0 w 9371400"/>
              <a:gd name="connsiteY4" fmla="*/ 5370514 h 5956929"/>
              <a:gd name="connsiteX5" fmla="*/ 0 w 9371400"/>
              <a:gd name="connsiteY5" fmla="*/ 0 h 5956929"/>
              <a:gd name="connsiteX0" fmla="*/ 0 w 9371400"/>
              <a:gd name="connsiteY0" fmla="*/ 0 h 5944045"/>
              <a:gd name="connsiteX1" fmla="*/ 9371400 w 9371400"/>
              <a:gd name="connsiteY1" fmla="*/ 0 h 5944045"/>
              <a:gd name="connsiteX2" fmla="*/ 9371400 w 9371400"/>
              <a:gd name="connsiteY2" fmla="*/ 3503614 h 5944045"/>
              <a:gd name="connsiteX3" fmla="*/ 323850 w 9371400"/>
              <a:gd name="connsiteY3" fmla="*/ 5886451 h 5944045"/>
              <a:gd name="connsiteX4" fmla="*/ 0 w 9371400"/>
              <a:gd name="connsiteY4" fmla="*/ 5370514 h 5944045"/>
              <a:gd name="connsiteX5" fmla="*/ 0 w 9371400"/>
              <a:gd name="connsiteY5" fmla="*/ 0 h 5944045"/>
              <a:gd name="connsiteX0" fmla="*/ 0 w 9371400"/>
              <a:gd name="connsiteY0" fmla="*/ 0 h 5869516"/>
              <a:gd name="connsiteX1" fmla="*/ 9371400 w 9371400"/>
              <a:gd name="connsiteY1" fmla="*/ 0 h 5869516"/>
              <a:gd name="connsiteX2" fmla="*/ 9371400 w 9371400"/>
              <a:gd name="connsiteY2" fmla="*/ 3503614 h 5869516"/>
              <a:gd name="connsiteX3" fmla="*/ 234950 w 9371400"/>
              <a:gd name="connsiteY3" fmla="*/ 5810251 h 5869516"/>
              <a:gd name="connsiteX4" fmla="*/ 0 w 9371400"/>
              <a:gd name="connsiteY4" fmla="*/ 5370514 h 5869516"/>
              <a:gd name="connsiteX5" fmla="*/ 0 w 9371400"/>
              <a:gd name="connsiteY5" fmla="*/ 0 h 5869516"/>
              <a:gd name="connsiteX0" fmla="*/ 0 w 9371400"/>
              <a:gd name="connsiteY0" fmla="*/ 0 h 5839290"/>
              <a:gd name="connsiteX1" fmla="*/ 9371400 w 9371400"/>
              <a:gd name="connsiteY1" fmla="*/ 0 h 5839290"/>
              <a:gd name="connsiteX2" fmla="*/ 9371400 w 9371400"/>
              <a:gd name="connsiteY2" fmla="*/ 3503614 h 5839290"/>
              <a:gd name="connsiteX3" fmla="*/ 234950 w 9371400"/>
              <a:gd name="connsiteY3" fmla="*/ 5810251 h 5839290"/>
              <a:gd name="connsiteX4" fmla="*/ 0 w 9371400"/>
              <a:gd name="connsiteY4" fmla="*/ 5370514 h 5839290"/>
              <a:gd name="connsiteX5" fmla="*/ 0 w 9371400"/>
              <a:gd name="connsiteY5" fmla="*/ 0 h 5839290"/>
              <a:gd name="connsiteX0" fmla="*/ 81267 w 9452667"/>
              <a:gd name="connsiteY0" fmla="*/ 0 h 6117953"/>
              <a:gd name="connsiteX1" fmla="*/ 9452667 w 9452667"/>
              <a:gd name="connsiteY1" fmla="*/ 0 h 6117953"/>
              <a:gd name="connsiteX2" fmla="*/ 9452667 w 9452667"/>
              <a:gd name="connsiteY2" fmla="*/ 3503614 h 6117953"/>
              <a:gd name="connsiteX3" fmla="*/ 790880 w 9452667"/>
              <a:gd name="connsiteY3" fmla="*/ 5962650 h 6117953"/>
              <a:gd name="connsiteX4" fmla="*/ 316217 w 9452667"/>
              <a:gd name="connsiteY4" fmla="*/ 5810251 h 6117953"/>
              <a:gd name="connsiteX5" fmla="*/ 81267 w 9452667"/>
              <a:gd name="connsiteY5" fmla="*/ 5370514 h 6117953"/>
              <a:gd name="connsiteX6" fmla="*/ 81267 w 9452667"/>
              <a:gd name="connsiteY6" fmla="*/ 0 h 6117953"/>
              <a:gd name="connsiteX0" fmla="*/ 0 w 9371400"/>
              <a:gd name="connsiteY0" fmla="*/ 0 h 5965597"/>
              <a:gd name="connsiteX1" fmla="*/ 9371400 w 9371400"/>
              <a:gd name="connsiteY1" fmla="*/ 0 h 5965597"/>
              <a:gd name="connsiteX2" fmla="*/ 9371400 w 9371400"/>
              <a:gd name="connsiteY2" fmla="*/ 3503614 h 5965597"/>
              <a:gd name="connsiteX3" fmla="*/ 709613 w 9371400"/>
              <a:gd name="connsiteY3" fmla="*/ 5962650 h 5965597"/>
              <a:gd name="connsiteX4" fmla="*/ 234950 w 9371400"/>
              <a:gd name="connsiteY4" fmla="*/ 5810251 h 5965597"/>
              <a:gd name="connsiteX5" fmla="*/ 0 w 9371400"/>
              <a:gd name="connsiteY5" fmla="*/ 5370514 h 5965597"/>
              <a:gd name="connsiteX6" fmla="*/ 0 w 9371400"/>
              <a:gd name="connsiteY6" fmla="*/ 0 h 5965597"/>
              <a:gd name="connsiteX0" fmla="*/ 0 w 9371400"/>
              <a:gd name="connsiteY0" fmla="*/ 0 h 5965024"/>
              <a:gd name="connsiteX1" fmla="*/ 9371400 w 9371400"/>
              <a:gd name="connsiteY1" fmla="*/ 0 h 5965024"/>
              <a:gd name="connsiteX2" fmla="*/ 9371400 w 9371400"/>
              <a:gd name="connsiteY2" fmla="*/ 3503614 h 5965024"/>
              <a:gd name="connsiteX3" fmla="*/ 709613 w 9371400"/>
              <a:gd name="connsiteY3" fmla="*/ 5962650 h 5965024"/>
              <a:gd name="connsiteX4" fmla="*/ 203200 w 9371400"/>
              <a:gd name="connsiteY4" fmla="*/ 5788026 h 5965024"/>
              <a:gd name="connsiteX5" fmla="*/ 0 w 9371400"/>
              <a:gd name="connsiteY5" fmla="*/ 5370514 h 5965024"/>
              <a:gd name="connsiteX6" fmla="*/ 0 w 9371400"/>
              <a:gd name="connsiteY6" fmla="*/ 0 h 5965024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65393"/>
              <a:gd name="connsiteX1" fmla="*/ 9371400 w 9371400"/>
              <a:gd name="connsiteY1" fmla="*/ 0 h 5965393"/>
              <a:gd name="connsiteX2" fmla="*/ 9371400 w 9371400"/>
              <a:gd name="connsiteY2" fmla="*/ 3503614 h 5965393"/>
              <a:gd name="connsiteX3" fmla="*/ 709613 w 9371400"/>
              <a:gd name="connsiteY3" fmla="*/ 5962650 h 5965393"/>
              <a:gd name="connsiteX4" fmla="*/ 203200 w 9371400"/>
              <a:gd name="connsiteY4" fmla="*/ 5788026 h 5965393"/>
              <a:gd name="connsiteX5" fmla="*/ 0 w 9371400"/>
              <a:gd name="connsiteY5" fmla="*/ 5370514 h 5965393"/>
              <a:gd name="connsiteX6" fmla="*/ 0 w 9371400"/>
              <a:gd name="connsiteY6" fmla="*/ 0 h 5965393"/>
              <a:gd name="connsiteX0" fmla="*/ 0 w 9371400"/>
              <a:gd name="connsiteY0" fmla="*/ 0 h 5958791"/>
              <a:gd name="connsiteX1" fmla="*/ 9371400 w 9371400"/>
              <a:gd name="connsiteY1" fmla="*/ 0 h 5958791"/>
              <a:gd name="connsiteX2" fmla="*/ 9371400 w 9371400"/>
              <a:gd name="connsiteY2" fmla="*/ 3503614 h 5958791"/>
              <a:gd name="connsiteX3" fmla="*/ 642938 w 9371400"/>
              <a:gd name="connsiteY3" fmla="*/ 5956300 h 5958791"/>
              <a:gd name="connsiteX4" fmla="*/ 203200 w 9371400"/>
              <a:gd name="connsiteY4" fmla="*/ 5788026 h 5958791"/>
              <a:gd name="connsiteX5" fmla="*/ 0 w 9371400"/>
              <a:gd name="connsiteY5" fmla="*/ 5370514 h 5958791"/>
              <a:gd name="connsiteX6" fmla="*/ 0 w 9371400"/>
              <a:gd name="connsiteY6" fmla="*/ 0 h 5958791"/>
              <a:gd name="connsiteX0" fmla="*/ 0 w 9371400"/>
              <a:gd name="connsiteY0" fmla="*/ 0 h 5958791"/>
              <a:gd name="connsiteX1" fmla="*/ 9371400 w 9371400"/>
              <a:gd name="connsiteY1" fmla="*/ 0 h 5958791"/>
              <a:gd name="connsiteX2" fmla="*/ 9371400 w 9371400"/>
              <a:gd name="connsiteY2" fmla="*/ 3503614 h 5958791"/>
              <a:gd name="connsiteX3" fmla="*/ 642938 w 9371400"/>
              <a:gd name="connsiteY3" fmla="*/ 5956300 h 5958791"/>
              <a:gd name="connsiteX4" fmla="*/ 203200 w 9371400"/>
              <a:gd name="connsiteY4" fmla="*/ 5788026 h 5958791"/>
              <a:gd name="connsiteX5" fmla="*/ 0 w 9371400"/>
              <a:gd name="connsiteY5" fmla="*/ 5370514 h 5958791"/>
              <a:gd name="connsiteX6" fmla="*/ 0 w 9371400"/>
              <a:gd name="connsiteY6" fmla="*/ 0 h 5958791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58980"/>
              <a:gd name="connsiteX1" fmla="*/ 9371400 w 9371400"/>
              <a:gd name="connsiteY1" fmla="*/ 0 h 5958980"/>
              <a:gd name="connsiteX2" fmla="*/ 9371400 w 9371400"/>
              <a:gd name="connsiteY2" fmla="*/ 3503614 h 5958980"/>
              <a:gd name="connsiteX3" fmla="*/ 642938 w 9371400"/>
              <a:gd name="connsiteY3" fmla="*/ 5956300 h 5958980"/>
              <a:gd name="connsiteX4" fmla="*/ 203200 w 9371400"/>
              <a:gd name="connsiteY4" fmla="*/ 5788026 h 5958980"/>
              <a:gd name="connsiteX5" fmla="*/ 0 w 9371400"/>
              <a:gd name="connsiteY5" fmla="*/ 5322889 h 5958980"/>
              <a:gd name="connsiteX6" fmla="*/ 0 w 9371400"/>
              <a:gd name="connsiteY6" fmla="*/ 0 h 5958980"/>
              <a:gd name="connsiteX0" fmla="*/ 0 w 9371400"/>
              <a:gd name="connsiteY0" fmla="*/ 0 h 5949683"/>
              <a:gd name="connsiteX1" fmla="*/ 9371400 w 9371400"/>
              <a:gd name="connsiteY1" fmla="*/ 0 h 5949683"/>
              <a:gd name="connsiteX2" fmla="*/ 9371400 w 9371400"/>
              <a:gd name="connsiteY2" fmla="*/ 3503614 h 5949683"/>
              <a:gd name="connsiteX3" fmla="*/ 735807 w 9371400"/>
              <a:gd name="connsiteY3" fmla="*/ 5946775 h 5949683"/>
              <a:gd name="connsiteX4" fmla="*/ 203200 w 9371400"/>
              <a:gd name="connsiteY4" fmla="*/ 5788026 h 5949683"/>
              <a:gd name="connsiteX5" fmla="*/ 0 w 9371400"/>
              <a:gd name="connsiteY5" fmla="*/ 5322889 h 5949683"/>
              <a:gd name="connsiteX6" fmla="*/ 0 w 9371400"/>
              <a:gd name="connsiteY6" fmla="*/ 0 h 5949683"/>
              <a:gd name="connsiteX0" fmla="*/ 0 w 9371400"/>
              <a:gd name="connsiteY0" fmla="*/ 0 h 5954326"/>
              <a:gd name="connsiteX1" fmla="*/ 9371400 w 9371400"/>
              <a:gd name="connsiteY1" fmla="*/ 0 h 5954326"/>
              <a:gd name="connsiteX2" fmla="*/ 9371400 w 9371400"/>
              <a:gd name="connsiteY2" fmla="*/ 3503614 h 5954326"/>
              <a:gd name="connsiteX3" fmla="*/ 638176 w 9371400"/>
              <a:gd name="connsiteY3" fmla="*/ 5951537 h 5954326"/>
              <a:gd name="connsiteX4" fmla="*/ 203200 w 9371400"/>
              <a:gd name="connsiteY4" fmla="*/ 5788026 h 5954326"/>
              <a:gd name="connsiteX5" fmla="*/ 0 w 9371400"/>
              <a:gd name="connsiteY5" fmla="*/ 5322889 h 5954326"/>
              <a:gd name="connsiteX6" fmla="*/ 0 w 9371400"/>
              <a:gd name="connsiteY6" fmla="*/ 0 h 5954326"/>
              <a:gd name="connsiteX0" fmla="*/ 0 w 9371400"/>
              <a:gd name="connsiteY0" fmla="*/ 0 h 5960329"/>
              <a:gd name="connsiteX1" fmla="*/ 9371400 w 9371400"/>
              <a:gd name="connsiteY1" fmla="*/ 0 h 5960329"/>
              <a:gd name="connsiteX2" fmla="*/ 9371400 w 9371400"/>
              <a:gd name="connsiteY2" fmla="*/ 3503614 h 5960329"/>
              <a:gd name="connsiteX3" fmla="*/ 773906 w 9371400"/>
              <a:gd name="connsiteY3" fmla="*/ 5936455 h 5960329"/>
              <a:gd name="connsiteX4" fmla="*/ 638176 w 9371400"/>
              <a:gd name="connsiteY4" fmla="*/ 5951537 h 5960329"/>
              <a:gd name="connsiteX5" fmla="*/ 203200 w 9371400"/>
              <a:gd name="connsiteY5" fmla="*/ 5788026 h 5960329"/>
              <a:gd name="connsiteX6" fmla="*/ 0 w 9371400"/>
              <a:gd name="connsiteY6" fmla="*/ 5322889 h 5960329"/>
              <a:gd name="connsiteX7" fmla="*/ 0 w 9371400"/>
              <a:gd name="connsiteY7" fmla="*/ 0 h 5960329"/>
              <a:gd name="connsiteX0" fmla="*/ 0 w 9371400"/>
              <a:gd name="connsiteY0" fmla="*/ 0 h 5962334"/>
              <a:gd name="connsiteX1" fmla="*/ 9371400 w 9371400"/>
              <a:gd name="connsiteY1" fmla="*/ 0 h 5962334"/>
              <a:gd name="connsiteX2" fmla="*/ 9371400 w 9371400"/>
              <a:gd name="connsiteY2" fmla="*/ 3503614 h 5962334"/>
              <a:gd name="connsiteX3" fmla="*/ 773906 w 9371400"/>
              <a:gd name="connsiteY3" fmla="*/ 5936455 h 5962334"/>
              <a:gd name="connsiteX4" fmla="*/ 535782 w 9371400"/>
              <a:gd name="connsiteY4" fmla="*/ 5953918 h 5962334"/>
              <a:gd name="connsiteX5" fmla="*/ 203200 w 9371400"/>
              <a:gd name="connsiteY5" fmla="*/ 5788026 h 5962334"/>
              <a:gd name="connsiteX6" fmla="*/ 0 w 9371400"/>
              <a:gd name="connsiteY6" fmla="*/ 5322889 h 5962334"/>
              <a:gd name="connsiteX7" fmla="*/ 0 w 9371400"/>
              <a:gd name="connsiteY7" fmla="*/ 0 h 5962334"/>
              <a:gd name="connsiteX0" fmla="*/ 0 w 9371400"/>
              <a:gd name="connsiteY0" fmla="*/ 0 h 5960358"/>
              <a:gd name="connsiteX1" fmla="*/ 9371400 w 9371400"/>
              <a:gd name="connsiteY1" fmla="*/ 0 h 5960358"/>
              <a:gd name="connsiteX2" fmla="*/ 9371400 w 9371400"/>
              <a:gd name="connsiteY2" fmla="*/ 3503614 h 5960358"/>
              <a:gd name="connsiteX3" fmla="*/ 773906 w 9371400"/>
              <a:gd name="connsiteY3" fmla="*/ 5936455 h 5960358"/>
              <a:gd name="connsiteX4" fmla="*/ 535782 w 9371400"/>
              <a:gd name="connsiteY4" fmla="*/ 5953918 h 5960358"/>
              <a:gd name="connsiteX5" fmla="*/ 203200 w 9371400"/>
              <a:gd name="connsiteY5" fmla="*/ 5788026 h 5960358"/>
              <a:gd name="connsiteX6" fmla="*/ 0 w 9371400"/>
              <a:gd name="connsiteY6" fmla="*/ 5322889 h 5960358"/>
              <a:gd name="connsiteX7" fmla="*/ 0 w 9371400"/>
              <a:gd name="connsiteY7" fmla="*/ 0 h 5960358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62002"/>
              <a:gd name="connsiteX1" fmla="*/ 9371400 w 9371400"/>
              <a:gd name="connsiteY1" fmla="*/ 0 h 5962002"/>
              <a:gd name="connsiteX2" fmla="*/ 9371400 w 9371400"/>
              <a:gd name="connsiteY2" fmla="*/ 3503614 h 5962002"/>
              <a:gd name="connsiteX3" fmla="*/ 773906 w 9371400"/>
              <a:gd name="connsiteY3" fmla="*/ 5936455 h 5962002"/>
              <a:gd name="connsiteX4" fmla="*/ 535782 w 9371400"/>
              <a:gd name="connsiteY4" fmla="*/ 5953918 h 5962002"/>
              <a:gd name="connsiteX5" fmla="*/ 198438 w 9371400"/>
              <a:gd name="connsiteY5" fmla="*/ 5792788 h 5962002"/>
              <a:gd name="connsiteX6" fmla="*/ 0 w 9371400"/>
              <a:gd name="connsiteY6" fmla="*/ 5322889 h 5962002"/>
              <a:gd name="connsiteX7" fmla="*/ 0 w 9371400"/>
              <a:gd name="connsiteY7" fmla="*/ 0 h 5962002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  <a:gd name="connsiteX0" fmla="*/ 0 w 9371400"/>
              <a:gd name="connsiteY0" fmla="*/ 0 h 5958126"/>
              <a:gd name="connsiteX1" fmla="*/ 9371400 w 9371400"/>
              <a:gd name="connsiteY1" fmla="*/ 0 h 5958126"/>
              <a:gd name="connsiteX2" fmla="*/ 9371400 w 9371400"/>
              <a:gd name="connsiteY2" fmla="*/ 3503614 h 5958126"/>
              <a:gd name="connsiteX3" fmla="*/ 773906 w 9371400"/>
              <a:gd name="connsiteY3" fmla="*/ 5936455 h 5958126"/>
              <a:gd name="connsiteX4" fmla="*/ 535782 w 9371400"/>
              <a:gd name="connsiteY4" fmla="*/ 5953918 h 5958126"/>
              <a:gd name="connsiteX5" fmla="*/ 198438 w 9371400"/>
              <a:gd name="connsiteY5" fmla="*/ 5792788 h 5958126"/>
              <a:gd name="connsiteX6" fmla="*/ 0 w 9371400"/>
              <a:gd name="connsiteY6" fmla="*/ 5322889 h 5958126"/>
              <a:gd name="connsiteX7" fmla="*/ 0 w 9371400"/>
              <a:gd name="connsiteY7" fmla="*/ 0 h 5958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71400" h="5958126">
                <a:moveTo>
                  <a:pt x="0" y="0"/>
                </a:moveTo>
                <a:lnTo>
                  <a:pt x="9371400" y="0"/>
                </a:lnTo>
                <a:lnTo>
                  <a:pt x="9371400" y="3503614"/>
                </a:lnTo>
                <a:lnTo>
                  <a:pt x="773906" y="5936455"/>
                </a:lnTo>
                <a:cubicBezTo>
                  <a:pt x="728663" y="5941482"/>
                  <a:pt x="626930" y="5968337"/>
                  <a:pt x="535782" y="5953918"/>
                </a:cubicBezTo>
                <a:cubicBezTo>
                  <a:pt x="444634" y="5939499"/>
                  <a:pt x="337741" y="5917010"/>
                  <a:pt x="198438" y="5792788"/>
                </a:cubicBezTo>
                <a:cubicBezTo>
                  <a:pt x="59135" y="5668566"/>
                  <a:pt x="3016" y="5434703"/>
                  <a:pt x="0" y="5322889"/>
                </a:cubicBezTo>
                <a:lnTo>
                  <a:pt x="0" y="0"/>
                </a:lnTo>
                <a:close/>
              </a:path>
            </a:pathLst>
          </a:custGeom>
          <a:solidFill>
            <a:srgbClr val="578DC7"/>
          </a:solidFill>
          <a:ln w="6350">
            <a:noFill/>
          </a:ln>
          <a:effectLst>
            <a:outerShdw blurRad="50800" dist="38100" dir="5400000" algn="t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 anchorCtr="1"/>
          <a:lstStyle/>
          <a:p>
            <a:pPr algn="ctr"/>
            <a:endParaRPr lang="en-GB" sz="1400" dirty="0" err="1"/>
          </a:p>
        </p:txBody>
      </p:sp>
      <p:sp>
        <p:nvSpPr>
          <p:cNvPr id="6" name="Text Placeholder 6">
            <a:extLst>
              <a:ext uri="{FF2B5EF4-FFF2-40B4-BE49-F238E27FC236}">
                <a16:creationId xmlns="" xmlns:a16="http://schemas.microsoft.com/office/drawing/2014/main" id="{802A268D-2053-4928-B52B-3F092C3382C9}"/>
              </a:ext>
            </a:extLst>
          </p:cNvPr>
          <p:cNvSpPr txBox="1">
            <a:spLocks/>
          </p:cNvSpPr>
          <p:nvPr/>
        </p:nvSpPr>
        <p:spPr>
          <a:xfrm>
            <a:off x="7582616" y="150987"/>
            <a:ext cx="978734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20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222250" indent="-2222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608BA3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7200" indent="-22860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14375" indent="-2349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─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36625" indent="-214313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550" indent="-2095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rabi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73075" indent="-236538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lphaL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sz="1400" b="1" dirty="0">
                <a:solidFill>
                  <a:srgbClr val="ECEDF1"/>
                </a:solidFill>
              </a:rPr>
              <a:t>Paper Nr </a:t>
            </a:r>
          </a:p>
          <a:p>
            <a:pPr algn="ctr">
              <a:spcAft>
                <a:spcPts val="0"/>
              </a:spcAft>
            </a:pPr>
            <a:r>
              <a:rPr lang="en-US" sz="1800" b="1" dirty="0" smtClean="0">
                <a:solidFill>
                  <a:srgbClr val="ECEDF1"/>
                </a:solidFill>
              </a:rPr>
              <a:t>002.</a:t>
            </a:r>
            <a:endParaRPr lang="en-GB" sz="1800" b="1" dirty="0">
              <a:solidFill>
                <a:srgbClr val="ECEDF1"/>
              </a:solidFill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825500" y="1436688"/>
            <a:ext cx="8239126" cy="3908762"/>
          </a:xfrm>
        </p:spPr>
        <p:txBody>
          <a:bodyPr/>
          <a:lstStyle/>
          <a:p>
            <a:pPr algn="just"/>
            <a:r>
              <a:rPr lang="en-US" dirty="0" smtClean="0"/>
              <a:t>	The </a:t>
            </a:r>
            <a:r>
              <a:rPr lang="en-US" dirty="0"/>
              <a:t>unique feature of the </a:t>
            </a:r>
            <a:r>
              <a:rPr lang="en-US" dirty="0" smtClean="0"/>
              <a:t>NMR </a:t>
            </a:r>
            <a:r>
              <a:rPr lang="en-US" dirty="0"/>
              <a:t>approach is the diversity of chemical and physical properties at different structural levels that can be accessed using a single NMR instrument</a:t>
            </a:r>
            <a:r>
              <a:rPr lang="en-US" dirty="0" smtClean="0"/>
              <a:t>.	</a:t>
            </a:r>
          </a:p>
          <a:p>
            <a:pPr algn="just"/>
            <a:r>
              <a:rPr lang="en-US" dirty="0" smtClean="0"/>
              <a:t>	</a:t>
            </a:r>
            <a:r>
              <a:rPr lang="en-US" dirty="0"/>
              <a:t> Nuclear Magnetic Resonance </a:t>
            </a:r>
            <a:r>
              <a:rPr lang="en-US" dirty="0" err="1"/>
              <a:t>Relaxometry</a:t>
            </a:r>
            <a:r>
              <a:rPr lang="en-US" dirty="0" smtClean="0"/>
              <a:t> </a:t>
            </a:r>
            <a:r>
              <a:rPr lang="ru-RU" dirty="0" smtClean="0"/>
              <a:t>(</a:t>
            </a:r>
            <a:r>
              <a:rPr lang="en-US" dirty="0" smtClean="0"/>
              <a:t>NMRR</a:t>
            </a:r>
            <a:r>
              <a:rPr lang="ru-RU" dirty="0" smtClean="0"/>
              <a:t>)</a:t>
            </a:r>
            <a:r>
              <a:rPr lang="en-US" dirty="0" smtClean="0"/>
              <a:t> </a:t>
            </a:r>
            <a:r>
              <a:rPr lang="en-US" dirty="0"/>
              <a:t>is unique for molecular motions and viscosity studies. Such opportunities possess nuclear (proton) magnetic resonance </a:t>
            </a:r>
            <a:r>
              <a:rPr lang="en-US" dirty="0" err="1"/>
              <a:t>relaxometry</a:t>
            </a:r>
            <a:r>
              <a:rPr lang="en-US" dirty="0"/>
              <a:t> (NMRR) </a:t>
            </a:r>
            <a:r>
              <a:rPr lang="en-US" dirty="0" smtClean="0"/>
              <a:t>method</a:t>
            </a:r>
            <a:r>
              <a:rPr lang="ru-RU" dirty="0" smtClean="0"/>
              <a:t>:</a:t>
            </a:r>
            <a:r>
              <a:rPr lang="en-US" dirty="0" smtClean="0"/>
              <a:t> </a:t>
            </a:r>
            <a:endParaRPr lang="ru-RU" dirty="0" smtClean="0"/>
          </a:p>
          <a:p>
            <a:pPr algn="just"/>
            <a:r>
              <a:rPr lang="ru-RU" dirty="0" smtClean="0"/>
              <a:t>	</a:t>
            </a:r>
            <a:r>
              <a:rPr lang="en-US" dirty="0" smtClean="0"/>
              <a:t>Advantages</a:t>
            </a:r>
            <a:r>
              <a:rPr lang="ru-RU" dirty="0" smtClean="0"/>
              <a:t>, </a:t>
            </a:r>
            <a:r>
              <a:rPr lang="en-US" dirty="0" smtClean="0"/>
              <a:t>which </a:t>
            </a:r>
            <a:r>
              <a:rPr lang="en-US" dirty="0"/>
              <a:t>need not sample preparation, nondestructive, can be used in explosive and fire dangerous zone, easy for automation and very fast – measurement time usually is less, then 2-3 minutes. </a:t>
            </a:r>
            <a:endParaRPr lang="ru-RU" dirty="0" smtClean="0"/>
          </a:p>
          <a:p>
            <a:pPr algn="just"/>
            <a:r>
              <a:rPr lang="ru-RU" dirty="0"/>
              <a:t>	</a:t>
            </a:r>
            <a:r>
              <a:rPr lang="en-US" dirty="0" smtClean="0"/>
              <a:t>From </a:t>
            </a:r>
            <a:r>
              <a:rPr lang="en-US" dirty="0"/>
              <a:t>all methods of water control NMRR is the sole, which embrace the whole range up to 100% of water and gas concentrations. </a:t>
            </a:r>
            <a:endParaRPr lang="ru-RU" dirty="0" smtClean="0"/>
          </a:p>
          <a:p>
            <a:pPr algn="just"/>
            <a:r>
              <a:rPr lang="ru-RU" dirty="0"/>
              <a:t>	</a:t>
            </a:r>
            <a:r>
              <a:rPr lang="en-US" dirty="0" smtClean="0"/>
              <a:t>On-line </a:t>
            </a:r>
            <a:r>
              <a:rPr lang="en-US" dirty="0"/>
              <a:t>NMR-control of crude oils and oil products components is not used until now, but we have constructed on-line NMR-control </a:t>
            </a:r>
            <a:r>
              <a:rPr lang="en-US" dirty="0" smtClean="0"/>
              <a:t>installation.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544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Development / </a:t>
            </a:r>
            <a:r>
              <a:rPr lang="en-GB" dirty="0" smtClean="0"/>
              <a:t>Results</a:t>
            </a:r>
            <a:r>
              <a:rPr lang="ru-RU" dirty="0" smtClean="0"/>
              <a:t>.</a:t>
            </a:r>
            <a:endParaRPr lang="en-GB" dirty="0"/>
          </a:p>
        </p:txBody>
      </p:sp>
      <p:sp>
        <p:nvSpPr>
          <p:cNvPr id="6" name="Text Placeholder 6">
            <a:extLst>
              <a:ext uri="{FF2B5EF4-FFF2-40B4-BE49-F238E27FC236}">
                <a16:creationId xmlns="" xmlns:a16="http://schemas.microsoft.com/office/drawing/2014/main" id="{802A268D-2053-4928-B52B-3F092C3382C9}"/>
              </a:ext>
            </a:extLst>
          </p:cNvPr>
          <p:cNvSpPr txBox="1">
            <a:spLocks/>
          </p:cNvSpPr>
          <p:nvPr/>
        </p:nvSpPr>
        <p:spPr>
          <a:xfrm>
            <a:off x="7582616" y="150987"/>
            <a:ext cx="978734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20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222250" indent="-2222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608BA3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7200" indent="-22860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14375" indent="-2349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─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36625" indent="-214313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Calibri" panose="020F050202020403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550" indent="-209550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rabi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73075" indent="-236538" algn="l" defTabSz="872722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+mj-lt"/>
              <a:buAutoNum type="alphaLcPeriod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sz="1400" b="1" dirty="0">
                <a:solidFill>
                  <a:srgbClr val="ECEDF1"/>
                </a:solidFill>
              </a:rPr>
              <a:t>Paper ID: </a:t>
            </a:r>
          </a:p>
          <a:p>
            <a:pPr algn="ctr">
              <a:spcAft>
                <a:spcPts val="0"/>
              </a:spcAft>
            </a:pPr>
            <a:r>
              <a:rPr lang="en-US" sz="1800" b="1" dirty="0">
                <a:solidFill>
                  <a:srgbClr val="ECEDF1"/>
                </a:solidFill>
              </a:rPr>
              <a:t>…..</a:t>
            </a:r>
            <a:endParaRPr lang="en-GB" sz="1800" b="1" dirty="0">
              <a:solidFill>
                <a:srgbClr val="ECEDF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768654" y="1175560"/>
            <a:ext cx="8489645" cy="5616922"/>
          </a:xfrm>
        </p:spPr>
        <p:txBody>
          <a:bodyPr/>
          <a:lstStyle/>
          <a:p>
            <a:pPr algn="just"/>
            <a:r>
              <a:rPr lang="en-US" sz="2400" dirty="0" smtClean="0"/>
              <a:t> 	</a:t>
            </a:r>
            <a:r>
              <a:rPr lang="en-US" dirty="0" smtClean="0"/>
              <a:t>We </a:t>
            </a:r>
            <a:r>
              <a:rPr lang="en-US" dirty="0"/>
              <a:t>have also designed new portable, easily transported </a:t>
            </a:r>
            <a:r>
              <a:rPr lang="en-US" dirty="0" err="1"/>
              <a:t>relaxometers</a:t>
            </a:r>
            <a:r>
              <a:rPr lang="en-US" dirty="0"/>
              <a:t> NMR NP-1 with parallel interface and NMR NP-2 (fig.1) with USB interface [</a:t>
            </a:r>
            <a:r>
              <a:rPr lang="en-US" dirty="0" err="1"/>
              <a:t>Kashaev</a:t>
            </a:r>
            <a:r>
              <a:rPr lang="en-US" dirty="0"/>
              <a:t> R.S., </a:t>
            </a:r>
            <a:r>
              <a:rPr lang="en-US" dirty="0" err="1"/>
              <a:t>Temnikov</a:t>
            </a:r>
            <a:r>
              <a:rPr lang="en-US" dirty="0"/>
              <a:t> A.N., </a:t>
            </a:r>
            <a:r>
              <a:rPr lang="en-US" dirty="0" err="1"/>
              <a:t>Idiyatullin</a:t>
            </a:r>
            <a:r>
              <a:rPr lang="en-US" dirty="0"/>
              <a:t> </a:t>
            </a:r>
            <a:r>
              <a:rPr lang="en-US" dirty="0" err="1"/>
              <a:t>Z.Sh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 </a:t>
            </a:r>
            <a:r>
              <a:rPr lang="en-US" dirty="0" smtClean="0"/>
              <a:t>                        Fig.1</a:t>
            </a:r>
            <a:r>
              <a:rPr lang="en-US" dirty="0"/>
              <a:t>.   Portable </a:t>
            </a:r>
            <a:r>
              <a:rPr lang="en-US" dirty="0" err="1"/>
              <a:t>Relaxometer</a:t>
            </a:r>
            <a:r>
              <a:rPr lang="en-US" dirty="0"/>
              <a:t> NMR NP-2 with USB interface</a:t>
            </a:r>
            <a:endParaRPr lang="ru-RU" dirty="0" smtClean="0"/>
          </a:p>
          <a:p>
            <a:endParaRPr lang="ru-RU" sz="2400" dirty="0" smtClean="0"/>
          </a:p>
          <a:p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415271" y="349"/>
            <a:ext cx="1592510" cy="1012482"/>
            <a:chOff x="7415271" y="349"/>
            <a:chExt cx="1592510" cy="1012482"/>
          </a:xfrm>
          <a:solidFill>
            <a:srgbClr val="578DC7"/>
          </a:solidFill>
        </p:grpSpPr>
        <p:sp>
          <p:nvSpPr>
            <p:cNvPr id="10" name="Rectangle 3">
              <a:extLst>
                <a:ext uri="{FF2B5EF4-FFF2-40B4-BE49-F238E27FC236}">
                  <a16:creationId xmlns="" xmlns:a16="http://schemas.microsoft.com/office/drawing/2014/main" id="{45FE76FA-C202-4C0B-BA03-E39B9FBDC658}"/>
                </a:ext>
              </a:extLst>
            </p:cNvPr>
            <p:cNvSpPr/>
            <p:nvPr/>
          </p:nvSpPr>
          <p:spPr>
            <a:xfrm>
              <a:off x="7415271" y="349"/>
              <a:ext cx="1592510" cy="1012482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sp>
          <p:nvSpPr>
            <p:cNvPr id="13" name="Text Placeholder 6">
              <a:extLst>
                <a:ext uri="{FF2B5EF4-FFF2-40B4-BE49-F238E27FC236}">
                  <a16:creationId xmlns="" xmlns:a16="http://schemas.microsoft.com/office/drawing/2014/main" id="{802A268D-2053-4928-B52B-3F092C3382C9}"/>
                </a:ext>
              </a:extLst>
            </p:cNvPr>
            <p:cNvSpPr txBox="1">
              <a:spLocks/>
            </p:cNvSpPr>
            <p:nvPr/>
          </p:nvSpPr>
          <p:spPr>
            <a:xfrm>
              <a:off x="7582616" y="150987"/>
              <a:ext cx="978734" cy="492443"/>
            </a:xfrm>
            <a:prstGeom prst="rect">
              <a:avLst/>
            </a:prstGeom>
            <a:grpFill/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2000" b="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16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2pPr>
              <a:lvl3pPr marL="222250" indent="-2222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rgbClr val="608BA3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457200" indent="-22860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4375" indent="-2349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─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936625" indent="-214313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−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550" indent="-2095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rabi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73075" indent="-236538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lphaL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0"/>
                </a:spcAft>
              </a:pPr>
              <a:r>
                <a:rPr lang="en-US" sz="1400" b="1" dirty="0">
                  <a:solidFill>
                    <a:srgbClr val="ECEDF1"/>
                  </a:solidFill>
                </a:rPr>
                <a:t>Paper Nr </a:t>
              </a:r>
            </a:p>
            <a:p>
              <a:pPr algn="ctr">
                <a:spcAft>
                  <a:spcPts val="0"/>
                </a:spcAft>
              </a:pPr>
              <a:r>
                <a:rPr lang="en-US" sz="1800" b="1" dirty="0" smtClean="0">
                  <a:solidFill>
                    <a:srgbClr val="ECEDF1"/>
                  </a:solidFill>
                </a:rPr>
                <a:t>003</a:t>
              </a:r>
              <a:endParaRPr lang="en-GB" sz="1800" b="1" dirty="0">
                <a:solidFill>
                  <a:srgbClr val="ECEDF1"/>
                </a:solidFill>
              </a:endParaRPr>
            </a:p>
          </p:txBody>
        </p:sp>
      </p:grpSp>
      <p:pic>
        <p:nvPicPr>
          <p:cNvPr id="8" name="Рисунок 7" descr="D:\Decamerton\Рисунки\Рисунки25.08.18\ПортатПМР-NP2.JPG"/>
          <p:cNvPicPr/>
          <p:nvPr/>
        </p:nvPicPr>
        <p:blipFill>
          <a:blip r:embed="rId2" cstate="print"/>
          <a:srcRect l="7353" t="3408" r="11002" b="21101"/>
          <a:stretch>
            <a:fillRect/>
          </a:stretch>
        </p:blipFill>
        <p:spPr bwMode="auto">
          <a:xfrm>
            <a:off x="2438400" y="2298462"/>
            <a:ext cx="4572000" cy="3382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565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825500" y="1478252"/>
            <a:ext cx="8239126" cy="3077766"/>
          </a:xfrm>
        </p:spPr>
        <p:txBody>
          <a:bodyPr/>
          <a:lstStyle/>
          <a:p>
            <a:pPr algn="just"/>
            <a:r>
              <a:rPr lang="en-US" dirty="0" smtClean="0"/>
              <a:t>	Portable </a:t>
            </a:r>
            <a:r>
              <a:rPr lang="en-US" dirty="0" err="1"/>
              <a:t>relaxometer</a:t>
            </a:r>
            <a:r>
              <a:rPr lang="en-US" dirty="0"/>
              <a:t> of NMR. Patent of RF on useful model № 67719, 2006] with the weight less, then 15, connected with Notebook by USB-port. It is used for express-analysis of </a:t>
            </a:r>
            <a:r>
              <a:rPr lang="en-US" dirty="0" smtClean="0"/>
              <a:t>PCP.</a:t>
            </a:r>
            <a:r>
              <a:rPr lang="ru-RU" dirty="0" smtClean="0"/>
              <a:t> </a:t>
            </a:r>
            <a:r>
              <a:rPr lang="en-US" dirty="0" smtClean="0"/>
              <a:t>Time </a:t>
            </a:r>
            <a:r>
              <a:rPr lang="en-US" dirty="0"/>
              <a:t>of measurement &lt; 2 minutes. Sensibility is </a:t>
            </a:r>
            <a:r>
              <a:rPr lang="ru-RU" i="1" dirty="0"/>
              <a:t>К</a:t>
            </a:r>
            <a:r>
              <a:rPr lang="en-US" dirty="0"/>
              <a:t> = </a:t>
            </a:r>
            <a:r>
              <a:rPr lang="ru-RU" dirty="0"/>
              <a:t>ν</a:t>
            </a:r>
            <a:r>
              <a:rPr lang="en-US" baseline="30000" dirty="0"/>
              <a:t>2</a:t>
            </a:r>
            <a:r>
              <a:rPr lang="en-US" i="1" dirty="0"/>
              <a:t>D</a:t>
            </a:r>
            <a:r>
              <a:rPr lang="en-US" baseline="30000" dirty="0"/>
              <a:t>3</a:t>
            </a:r>
            <a:r>
              <a:rPr lang="en-US" dirty="0"/>
              <a:t> [</a:t>
            </a:r>
            <a:r>
              <a:rPr lang="ru-RU" dirty="0"/>
              <a:t>М</a:t>
            </a:r>
            <a:r>
              <a:rPr lang="en-US" dirty="0"/>
              <a:t>Hz</a:t>
            </a:r>
            <a:r>
              <a:rPr lang="en-US" baseline="30000" dirty="0"/>
              <a:t>2</a:t>
            </a:r>
            <a:r>
              <a:rPr lang="ru-RU" dirty="0"/>
              <a:t>см</a:t>
            </a:r>
            <a:r>
              <a:rPr lang="en-US" baseline="30000" dirty="0"/>
              <a:t>3</a:t>
            </a:r>
            <a:r>
              <a:rPr lang="en-US" dirty="0"/>
              <a:t>] = 2700-4150 </a:t>
            </a:r>
            <a:r>
              <a:rPr lang="ru-RU" dirty="0"/>
              <a:t>М</a:t>
            </a:r>
            <a:r>
              <a:rPr lang="en-US" dirty="0"/>
              <a:t>Hz</a:t>
            </a:r>
            <a:r>
              <a:rPr lang="en-US" baseline="30000" dirty="0"/>
              <a:t>2</a:t>
            </a:r>
            <a:r>
              <a:rPr lang="ru-RU" dirty="0"/>
              <a:t>см</a:t>
            </a:r>
            <a:r>
              <a:rPr lang="en-US" baseline="30000" dirty="0"/>
              <a:t>3</a:t>
            </a:r>
            <a:r>
              <a:rPr lang="en-US" dirty="0"/>
              <a:t>, that is near to “</a:t>
            </a:r>
            <a:r>
              <a:rPr lang="en-US" dirty="0" err="1"/>
              <a:t>Minispec</a:t>
            </a:r>
            <a:r>
              <a:rPr lang="en-US" dirty="0"/>
              <a:t> pc120” (</a:t>
            </a:r>
            <a:r>
              <a:rPr lang="en-US" dirty="0" err="1"/>
              <a:t>Bruker,Germany</a:t>
            </a:r>
            <a:r>
              <a:rPr lang="en-US" dirty="0"/>
              <a:t>). Magnetic system is build from rare earth elements alloys </a:t>
            </a:r>
            <a:r>
              <a:rPr lang="en-US" i="1" dirty="0" err="1"/>
              <a:t>NdFeB</a:t>
            </a:r>
            <a:r>
              <a:rPr lang="en-US" dirty="0"/>
              <a:t>. Heterogeneity of </a:t>
            </a:r>
            <a:r>
              <a:rPr lang="en-US" i="1" dirty="0"/>
              <a:t>H</a:t>
            </a:r>
            <a:r>
              <a:rPr lang="en-US" baseline="-25000" dirty="0"/>
              <a:t>1</a:t>
            </a:r>
            <a:r>
              <a:rPr lang="en-US" dirty="0"/>
              <a:t> field is &lt; 2% in 75% of volume</a:t>
            </a:r>
            <a:r>
              <a:rPr lang="en-US" dirty="0" smtClean="0"/>
              <a:t>.</a:t>
            </a:r>
          </a:p>
          <a:p>
            <a:pPr algn="ctr"/>
            <a:r>
              <a:rPr lang="en-US" dirty="0"/>
              <a:t>Comparative parameters of portable NMR NP-2 </a:t>
            </a:r>
            <a:r>
              <a:rPr lang="en-US" dirty="0" smtClean="0"/>
              <a:t>with NMR-</a:t>
            </a:r>
            <a:r>
              <a:rPr lang="en-US" dirty="0" err="1" smtClean="0"/>
              <a:t>relaxometers</a:t>
            </a:r>
            <a:r>
              <a:rPr lang="en-US" dirty="0" smtClean="0"/>
              <a:t>  </a:t>
            </a:r>
            <a:r>
              <a:rPr lang="en-US" dirty="0"/>
              <a:t>Table </a:t>
            </a:r>
            <a:r>
              <a:rPr lang="en-US" dirty="0" smtClean="0"/>
              <a:t>1</a:t>
            </a:r>
          </a:p>
          <a:p>
            <a:pPr algn="ctr"/>
            <a:endParaRPr lang="ru-RU" dirty="0"/>
          </a:p>
          <a:p>
            <a:pPr algn="just"/>
            <a:endParaRPr lang="ru-RU" dirty="0"/>
          </a:p>
          <a:p>
            <a:pPr algn="just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25500" y="278105"/>
            <a:ext cx="8239126" cy="370558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grpSp>
        <p:nvGrpSpPr>
          <p:cNvPr id="4" name="Group 3"/>
          <p:cNvGrpSpPr/>
          <p:nvPr/>
        </p:nvGrpSpPr>
        <p:grpSpPr>
          <a:xfrm>
            <a:off x="7415271" y="349"/>
            <a:ext cx="1592510" cy="1012482"/>
            <a:chOff x="7415271" y="349"/>
            <a:chExt cx="1592510" cy="1012482"/>
          </a:xfrm>
          <a:solidFill>
            <a:srgbClr val="578DC7"/>
          </a:solidFill>
        </p:grpSpPr>
        <p:sp>
          <p:nvSpPr>
            <p:cNvPr id="6" name="Rectangle 3">
              <a:extLst>
                <a:ext uri="{FF2B5EF4-FFF2-40B4-BE49-F238E27FC236}">
                  <a16:creationId xmlns="" xmlns:a16="http://schemas.microsoft.com/office/drawing/2014/main" id="{45FE76FA-C202-4C0B-BA03-E39B9FBDC658}"/>
                </a:ext>
              </a:extLst>
            </p:cNvPr>
            <p:cNvSpPr/>
            <p:nvPr/>
          </p:nvSpPr>
          <p:spPr>
            <a:xfrm>
              <a:off x="7415271" y="349"/>
              <a:ext cx="1592510" cy="1012482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sp>
          <p:nvSpPr>
            <p:cNvPr id="8" name="Text Placeholder 6">
              <a:extLst>
                <a:ext uri="{FF2B5EF4-FFF2-40B4-BE49-F238E27FC236}">
                  <a16:creationId xmlns="" xmlns:a16="http://schemas.microsoft.com/office/drawing/2014/main" id="{802A268D-2053-4928-B52B-3F092C3382C9}"/>
                </a:ext>
              </a:extLst>
            </p:cNvPr>
            <p:cNvSpPr txBox="1">
              <a:spLocks/>
            </p:cNvSpPr>
            <p:nvPr/>
          </p:nvSpPr>
          <p:spPr>
            <a:xfrm>
              <a:off x="7582616" y="150987"/>
              <a:ext cx="978734" cy="492443"/>
            </a:xfrm>
            <a:prstGeom prst="rect">
              <a:avLst/>
            </a:prstGeom>
            <a:grpFill/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2000" b="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16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2pPr>
              <a:lvl3pPr marL="222250" indent="-2222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rgbClr val="608BA3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457200" indent="-22860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4375" indent="-2349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─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936625" indent="-214313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−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550" indent="-2095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rabi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73075" indent="-236538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lphaL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0"/>
                </a:spcAft>
              </a:pPr>
              <a:r>
                <a:rPr lang="en-US" sz="1400" b="1" dirty="0">
                  <a:solidFill>
                    <a:srgbClr val="ECEDF1"/>
                  </a:solidFill>
                </a:rPr>
                <a:t>Paper Nr </a:t>
              </a:r>
            </a:p>
            <a:p>
              <a:pPr algn="ctr">
                <a:spcAft>
                  <a:spcPts val="0"/>
                </a:spcAft>
              </a:pPr>
              <a:r>
                <a:rPr lang="en-US" sz="1800" b="1" dirty="0" smtClean="0">
                  <a:solidFill>
                    <a:srgbClr val="ECEDF1"/>
                  </a:solidFill>
                </a:rPr>
                <a:t>004</a:t>
              </a:r>
              <a:endParaRPr lang="en-GB" sz="1800" b="1" dirty="0">
                <a:solidFill>
                  <a:srgbClr val="ECEDF1"/>
                </a:solidFill>
              </a:endParaRPr>
            </a:p>
          </p:txBody>
        </p:sp>
      </p:grp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938338" y="1947863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-36501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Рисунок 14"/>
          <p:cNvPicPr/>
          <p:nvPr/>
        </p:nvPicPr>
        <p:blipFill rotWithShape="1">
          <a:blip r:embed="rId2"/>
          <a:srcRect l="27749" t="61136" r="23168" b="12331"/>
          <a:stretch/>
        </p:blipFill>
        <p:spPr bwMode="auto">
          <a:xfrm>
            <a:off x="1548245" y="3562379"/>
            <a:ext cx="7013105" cy="28280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4020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415271" y="349"/>
            <a:ext cx="1592510" cy="1012482"/>
            <a:chOff x="7415271" y="349"/>
            <a:chExt cx="1592510" cy="1012482"/>
          </a:xfrm>
          <a:solidFill>
            <a:srgbClr val="578DC7"/>
          </a:solidFill>
        </p:grpSpPr>
        <p:sp>
          <p:nvSpPr>
            <p:cNvPr id="6" name="Rectangle 3">
              <a:extLst>
                <a:ext uri="{FF2B5EF4-FFF2-40B4-BE49-F238E27FC236}">
                  <a16:creationId xmlns="" xmlns:a16="http://schemas.microsoft.com/office/drawing/2014/main" id="{45FE76FA-C202-4C0B-BA03-E39B9FBDC658}"/>
                </a:ext>
              </a:extLst>
            </p:cNvPr>
            <p:cNvSpPr/>
            <p:nvPr/>
          </p:nvSpPr>
          <p:spPr>
            <a:xfrm>
              <a:off x="7415271" y="349"/>
              <a:ext cx="1592510" cy="1012482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sp>
          <p:nvSpPr>
            <p:cNvPr id="8" name="Text Placeholder 6">
              <a:extLst>
                <a:ext uri="{FF2B5EF4-FFF2-40B4-BE49-F238E27FC236}">
                  <a16:creationId xmlns="" xmlns:a16="http://schemas.microsoft.com/office/drawing/2014/main" id="{802A268D-2053-4928-B52B-3F092C3382C9}"/>
                </a:ext>
              </a:extLst>
            </p:cNvPr>
            <p:cNvSpPr txBox="1">
              <a:spLocks/>
            </p:cNvSpPr>
            <p:nvPr/>
          </p:nvSpPr>
          <p:spPr>
            <a:xfrm>
              <a:off x="7582616" y="150987"/>
              <a:ext cx="978734" cy="492443"/>
            </a:xfrm>
            <a:prstGeom prst="rect">
              <a:avLst/>
            </a:prstGeom>
            <a:grpFill/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2000" b="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16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2pPr>
              <a:lvl3pPr marL="222250" indent="-2222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rgbClr val="608BA3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457200" indent="-22860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4375" indent="-2349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─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936625" indent="-214313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−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550" indent="-2095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rabi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73075" indent="-236538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lphaL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0"/>
                </a:spcAft>
              </a:pPr>
              <a:r>
                <a:rPr lang="en-US" sz="1400" b="1" dirty="0">
                  <a:solidFill>
                    <a:srgbClr val="ECEDF1"/>
                  </a:solidFill>
                </a:rPr>
                <a:t>Paper Nr </a:t>
              </a:r>
            </a:p>
            <a:p>
              <a:pPr algn="ctr">
                <a:spcAft>
                  <a:spcPts val="0"/>
                </a:spcAft>
              </a:pPr>
              <a:r>
                <a:rPr lang="en-US" sz="1800" b="1" dirty="0" smtClean="0">
                  <a:solidFill>
                    <a:srgbClr val="ECEDF1"/>
                  </a:solidFill>
                </a:rPr>
                <a:t>005</a:t>
              </a:r>
              <a:endParaRPr lang="en-GB" sz="1800" b="1" dirty="0">
                <a:solidFill>
                  <a:srgbClr val="ECEDF1"/>
                </a:solidFill>
              </a:endParaRPr>
            </a:p>
          </p:txBody>
        </p:sp>
      </p:grpSp>
      <p:sp>
        <p:nvSpPr>
          <p:cNvPr id="9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544945" y="1246623"/>
            <a:ext cx="8239126" cy="5632311"/>
          </a:xfrm>
        </p:spPr>
        <p:txBody>
          <a:bodyPr/>
          <a:lstStyle/>
          <a:p>
            <a:pPr algn="just"/>
            <a:r>
              <a:rPr lang="en-US" dirty="0" smtClean="0"/>
              <a:t>	For </a:t>
            </a:r>
            <a:r>
              <a:rPr lang="en-US" dirty="0"/>
              <a:t>on-line express-control of the oil-well liquid and crude oil properties we have elaborated mechatronic complex  with incorporated system of representative liquid probe sampling with program of automatic operation from microcontroller  </a:t>
            </a:r>
            <a:r>
              <a:rPr lang="en-US" i="1" dirty="0"/>
              <a:t>ATMEGA</a:t>
            </a:r>
            <a:r>
              <a:rPr lang="en-US" dirty="0"/>
              <a:t>8515</a:t>
            </a:r>
            <a:r>
              <a:rPr lang="en-US" i="1" dirty="0"/>
              <a:t>L</a:t>
            </a:r>
            <a:r>
              <a:rPr lang="en-US" dirty="0"/>
              <a:t> and NMR-</a:t>
            </a:r>
            <a:r>
              <a:rPr lang="en-US" dirty="0" err="1"/>
              <a:t>analizer</a:t>
            </a:r>
            <a:r>
              <a:rPr lang="en-US" dirty="0"/>
              <a:t>, presented at </a:t>
            </a:r>
            <a:r>
              <a:rPr lang="en-US" dirty="0" smtClean="0"/>
              <a:t>fig.</a:t>
            </a:r>
            <a:r>
              <a:rPr lang="ru-RU" dirty="0" smtClean="0"/>
              <a:t>2</a:t>
            </a:r>
            <a:r>
              <a:rPr lang="en-US" dirty="0" smtClean="0"/>
              <a:t>. </a:t>
            </a: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ctr"/>
            <a:r>
              <a:rPr lang="ru-RU" dirty="0"/>
              <a:t> </a:t>
            </a:r>
            <a:r>
              <a:rPr lang="en-US" dirty="0" smtClean="0"/>
              <a:t>Fig.</a:t>
            </a:r>
            <a:r>
              <a:rPr lang="ru-RU" dirty="0" smtClean="0"/>
              <a:t>2</a:t>
            </a:r>
            <a:r>
              <a:rPr lang="en-US" dirty="0" smtClean="0"/>
              <a:t>. </a:t>
            </a:r>
            <a:r>
              <a:rPr lang="en-US" dirty="0"/>
              <a:t>Mechatronic complex  with incorporated system of representative probe sampling with automatic operation from microcontroller  </a:t>
            </a:r>
            <a:r>
              <a:rPr lang="en-US" i="1" dirty="0"/>
              <a:t>ATMEGA</a:t>
            </a:r>
            <a:r>
              <a:rPr lang="en-US" dirty="0"/>
              <a:t>8515</a:t>
            </a:r>
            <a:r>
              <a:rPr lang="en-US" i="1" dirty="0"/>
              <a:t>L.</a:t>
            </a:r>
            <a:endParaRPr lang="ru-RU" dirty="0"/>
          </a:p>
          <a:p>
            <a:endParaRPr lang="en-GB" dirty="0"/>
          </a:p>
        </p:txBody>
      </p:sp>
      <p:pic>
        <p:nvPicPr>
          <p:cNvPr id="10" name="Рисунок 9" descr="D:\Decamerton\Проточные анализаторы\ПроточныйЯМР\СтендПМРА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7093" y="2422324"/>
            <a:ext cx="5615940" cy="3417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25500" y="294909"/>
            <a:ext cx="2911118" cy="33728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5870" rIns="0" bIns="-1587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GB" sz="2400" dirty="0"/>
              <a:t>Development / Results</a:t>
            </a:r>
            <a:r>
              <a:rPr lang="ru-RU" sz="2400" dirty="0"/>
              <a:t>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94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33175" y="2772633"/>
            <a:ext cx="5861689" cy="943326"/>
          </a:xfrm>
        </p:spPr>
        <p:txBody>
          <a:bodyPr/>
          <a:lstStyle/>
          <a:p>
            <a:r>
              <a:rPr lang="en-US" sz="2400" dirty="0"/>
              <a:t>Thank you!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533083" y="3837559"/>
            <a:ext cx="7902155" cy="307777"/>
          </a:xfrm>
        </p:spPr>
        <p:txBody>
          <a:bodyPr/>
          <a:lstStyle/>
          <a:p>
            <a:r>
              <a:rPr lang="en-US" dirty="0" smtClean="0"/>
              <a:t>Galina </a:t>
            </a:r>
            <a:r>
              <a:rPr lang="en-US" dirty="0" err="1" smtClean="0"/>
              <a:t>Ovseenko</a:t>
            </a:r>
            <a:r>
              <a:rPr lang="en-US" dirty="0" smtClean="0">
                <a:solidFill>
                  <a:schemeClr val="bg1">
                    <a:lumMod val="85000"/>
                  </a:schemeClr>
                </a:solidFill>
              </a:rPr>
              <a:t>=&gt; </a:t>
            </a:r>
            <a:r>
              <a:rPr lang="en-US" dirty="0" smtClean="0"/>
              <a:t>galinka.ovseenko@mail.ru</a:t>
            </a:r>
            <a:endParaRPr lang="en-US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7415271" y="349"/>
            <a:ext cx="1592510" cy="1012482"/>
            <a:chOff x="7415271" y="349"/>
            <a:chExt cx="1592510" cy="1012482"/>
          </a:xfrm>
          <a:solidFill>
            <a:srgbClr val="578DC7"/>
          </a:solidFill>
        </p:grpSpPr>
        <p:sp>
          <p:nvSpPr>
            <p:cNvPr id="16" name="Rectangle 3">
              <a:extLst>
                <a:ext uri="{FF2B5EF4-FFF2-40B4-BE49-F238E27FC236}">
                  <a16:creationId xmlns="" xmlns:a16="http://schemas.microsoft.com/office/drawing/2014/main" id="{45FE76FA-C202-4C0B-BA03-E39B9FBDC658}"/>
                </a:ext>
              </a:extLst>
            </p:cNvPr>
            <p:cNvSpPr/>
            <p:nvPr/>
          </p:nvSpPr>
          <p:spPr>
            <a:xfrm>
              <a:off x="7415271" y="349"/>
              <a:ext cx="1592510" cy="1012482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sp>
          <p:nvSpPr>
            <p:cNvPr id="17" name="Text Placeholder 6">
              <a:extLst>
                <a:ext uri="{FF2B5EF4-FFF2-40B4-BE49-F238E27FC236}">
                  <a16:creationId xmlns="" xmlns:a16="http://schemas.microsoft.com/office/drawing/2014/main" id="{802A268D-2053-4928-B52B-3F092C3382C9}"/>
                </a:ext>
              </a:extLst>
            </p:cNvPr>
            <p:cNvSpPr txBox="1">
              <a:spLocks/>
            </p:cNvSpPr>
            <p:nvPr/>
          </p:nvSpPr>
          <p:spPr>
            <a:xfrm>
              <a:off x="7572991" y="122612"/>
              <a:ext cx="1218484" cy="492443"/>
            </a:xfrm>
            <a:prstGeom prst="rect">
              <a:avLst/>
            </a:prstGeom>
            <a:grpFill/>
          </p:spPr>
          <p:txBody>
            <a:bodyPr vert="horz" wrap="square" lIns="0" tIns="0" rIns="0" bIns="0" rtlCol="0">
              <a:spAutoFit/>
            </a:bodyPr>
            <a:lstStyle>
              <a:lvl1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2000" b="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Arial" panose="020B0604020202020204" pitchFamily="34" charset="0"/>
                <a:buNone/>
                <a:defRPr sz="16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2pPr>
              <a:lvl3pPr marL="222250" indent="-2222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rgbClr val="608BA3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457200" indent="-22860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4375" indent="-2349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─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936625" indent="-214313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2"/>
                </a:buClr>
                <a:buFont typeface="Calibri" panose="020F0502020204030204" pitchFamily="34" charset="0"/>
                <a:buChar char="−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0" indent="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09550" indent="-209550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rabi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73075" indent="-236538" algn="l" defTabSz="872722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tx1"/>
                </a:buClr>
                <a:buFont typeface="+mj-lt"/>
                <a:buAutoNum type="alphaLcPeriod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0"/>
                </a:spcAft>
              </a:pPr>
              <a:r>
                <a:rPr lang="en-US" sz="1400" b="1" dirty="0">
                  <a:solidFill>
                    <a:srgbClr val="ECEDF1"/>
                  </a:solidFill>
                </a:rPr>
                <a:t>Paper Number </a:t>
              </a:r>
            </a:p>
            <a:p>
              <a:pPr algn="ctr">
                <a:spcAft>
                  <a:spcPts val="0"/>
                </a:spcAft>
              </a:pPr>
              <a:r>
                <a:rPr lang="en-US" sz="1800" b="1" dirty="0" smtClean="0">
                  <a:solidFill>
                    <a:srgbClr val="ECEDF1"/>
                  </a:solidFill>
                </a:rPr>
                <a:t>006</a:t>
              </a:r>
              <a:endParaRPr lang="en-GB" sz="1800" b="1" dirty="0">
                <a:solidFill>
                  <a:srgbClr val="ECEDF1"/>
                </a:solidFill>
              </a:endParaRPr>
            </a:p>
          </p:txBody>
        </p:sp>
      </p:grpSp>
      <p:pic>
        <p:nvPicPr>
          <p:cNvPr id="19" name="Picture 5">
            <a:extLst>
              <a:ext uri="{FF2B5EF4-FFF2-40B4-BE49-F238E27FC236}">
                <a16:creationId xmlns="" xmlns:a16="http://schemas.microsoft.com/office/drawing/2014/main" id="{C164E744-BEC9-4974-B2B3-F89CA5448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0" y="551961"/>
            <a:ext cx="1738153" cy="488338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393426" y="-19751"/>
            <a:ext cx="2355513" cy="1961804"/>
            <a:chOff x="395999" y="0"/>
            <a:chExt cx="2355513" cy="1961804"/>
          </a:xfrm>
        </p:grpSpPr>
        <p:sp>
          <p:nvSpPr>
            <p:cNvPr id="21" name="Rectangle 3">
              <a:extLst>
                <a:ext uri="{FF2B5EF4-FFF2-40B4-BE49-F238E27FC236}">
                  <a16:creationId xmlns="" xmlns:a16="http://schemas.microsoft.com/office/drawing/2014/main" id="{E52AA02E-15D1-4A1D-9C43-095AE99EB57E}"/>
                </a:ext>
              </a:extLst>
            </p:cNvPr>
            <p:cNvSpPr/>
            <p:nvPr/>
          </p:nvSpPr>
          <p:spPr>
            <a:xfrm>
              <a:off x="395999" y="0"/>
              <a:ext cx="2355513" cy="1961804"/>
            </a:xfrm>
            <a:custGeom>
              <a:avLst/>
              <a:gdLst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0 w 9371400"/>
                <a:gd name="connsiteY3" fmla="*/ 5980114 h 5980114"/>
                <a:gd name="connsiteX4" fmla="*/ 0 w 9371400"/>
                <a:gd name="connsiteY4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59801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980114"/>
                <a:gd name="connsiteX1" fmla="*/ 9371400 w 9371400"/>
                <a:gd name="connsiteY1" fmla="*/ 0 h 5980114"/>
                <a:gd name="connsiteX2" fmla="*/ 9371400 w 9371400"/>
                <a:gd name="connsiteY2" fmla="*/ 3503614 h 5980114"/>
                <a:gd name="connsiteX3" fmla="*/ 1990725 w 9371400"/>
                <a:gd name="connsiteY3" fmla="*/ 5591176 h 5980114"/>
                <a:gd name="connsiteX4" fmla="*/ 0 w 9371400"/>
                <a:gd name="connsiteY4" fmla="*/ 5980114 h 5980114"/>
                <a:gd name="connsiteX5" fmla="*/ 0 w 9371400"/>
                <a:gd name="connsiteY5" fmla="*/ 0 h 5980114"/>
                <a:gd name="connsiteX0" fmla="*/ 0 w 9371400"/>
                <a:gd name="connsiteY0" fmla="*/ 0 h 5591176"/>
                <a:gd name="connsiteX1" fmla="*/ 9371400 w 9371400"/>
                <a:gd name="connsiteY1" fmla="*/ 0 h 5591176"/>
                <a:gd name="connsiteX2" fmla="*/ 9371400 w 9371400"/>
                <a:gd name="connsiteY2" fmla="*/ 3503614 h 5591176"/>
                <a:gd name="connsiteX3" fmla="*/ 1990725 w 9371400"/>
                <a:gd name="connsiteY3" fmla="*/ 5591176 h 5591176"/>
                <a:gd name="connsiteX4" fmla="*/ 0 w 9371400"/>
                <a:gd name="connsiteY4" fmla="*/ 5370514 h 5591176"/>
                <a:gd name="connsiteX5" fmla="*/ 0 w 9371400"/>
                <a:gd name="connsiteY5" fmla="*/ 0 h 5591176"/>
                <a:gd name="connsiteX0" fmla="*/ 0 w 9371400"/>
                <a:gd name="connsiteY0" fmla="*/ 0 h 5924551"/>
                <a:gd name="connsiteX1" fmla="*/ 9371400 w 9371400"/>
                <a:gd name="connsiteY1" fmla="*/ 0 h 5924551"/>
                <a:gd name="connsiteX2" fmla="*/ 9371400 w 9371400"/>
                <a:gd name="connsiteY2" fmla="*/ 3503614 h 5924551"/>
                <a:gd name="connsiteX3" fmla="*/ 400050 w 9371400"/>
                <a:gd name="connsiteY3" fmla="*/ 5924551 h 5924551"/>
                <a:gd name="connsiteX4" fmla="*/ 0 w 9371400"/>
                <a:gd name="connsiteY4" fmla="*/ 5370514 h 5924551"/>
                <a:gd name="connsiteX5" fmla="*/ 0 w 9371400"/>
                <a:gd name="connsiteY5" fmla="*/ 0 h 5924551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939084"/>
                <a:gd name="connsiteX1" fmla="*/ 9371400 w 9371400"/>
                <a:gd name="connsiteY1" fmla="*/ 0 h 5939084"/>
                <a:gd name="connsiteX2" fmla="*/ 9371400 w 9371400"/>
                <a:gd name="connsiteY2" fmla="*/ 3503614 h 5939084"/>
                <a:gd name="connsiteX3" fmla="*/ 400050 w 9371400"/>
                <a:gd name="connsiteY3" fmla="*/ 5924551 h 5939084"/>
                <a:gd name="connsiteX4" fmla="*/ 0 w 9371400"/>
                <a:gd name="connsiteY4" fmla="*/ 5370514 h 5939084"/>
                <a:gd name="connsiteX5" fmla="*/ 0 w 9371400"/>
                <a:gd name="connsiteY5" fmla="*/ 0 h 5939084"/>
                <a:gd name="connsiteX0" fmla="*/ 0 w 9371400"/>
                <a:gd name="connsiteY0" fmla="*/ 0 h 5833330"/>
                <a:gd name="connsiteX1" fmla="*/ 9371400 w 9371400"/>
                <a:gd name="connsiteY1" fmla="*/ 0 h 5833330"/>
                <a:gd name="connsiteX2" fmla="*/ 9371400 w 9371400"/>
                <a:gd name="connsiteY2" fmla="*/ 3503614 h 5833330"/>
                <a:gd name="connsiteX3" fmla="*/ 240030 w 9371400"/>
                <a:gd name="connsiteY3" fmla="*/ 5817871 h 5833330"/>
                <a:gd name="connsiteX4" fmla="*/ 0 w 9371400"/>
                <a:gd name="connsiteY4" fmla="*/ 5370514 h 5833330"/>
                <a:gd name="connsiteX5" fmla="*/ 0 w 9371400"/>
                <a:gd name="connsiteY5" fmla="*/ 0 h 5833330"/>
                <a:gd name="connsiteX0" fmla="*/ 0 w 9371400"/>
                <a:gd name="connsiteY0" fmla="*/ 0 h 5826460"/>
                <a:gd name="connsiteX1" fmla="*/ 9371400 w 9371400"/>
                <a:gd name="connsiteY1" fmla="*/ 0 h 5826460"/>
                <a:gd name="connsiteX2" fmla="*/ 9371400 w 9371400"/>
                <a:gd name="connsiteY2" fmla="*/ 3503614 h 5826460"/>
                <a:gd name="connsiteX3" fmla="*/ 240030 w 9371400"/>
                <a:gd name="connsiteY3" fmla="*/ 5817871 h 5826460"/>
                <a:gd name="connsiteX4" fmla="*/ 0 w 9371400"/>
                <a:gd name="connsiteY4" fmla="*/ 5370514 h 5826460"/>
                <a:gd name="connsiteX5" fmla="*/ 0 w 9371400"/>
                <a:gd name="connsiteY5" fmla="*/ 0 h 5826460"/>
                <a:gd name="connsiteX0" fmla="*/ 0 w 9371400"/>
                <a:gd name="connsiteY0" fmla="*/ 0 h 5894683"/>
                <a:gd name="connsiteX1" fmla="*/ 9371400 w 9371400"/>
                <a:gd name="connsiteY1" fmla="*/ 0 h 5894683"/>
                <a:gd name="connsiteX2" fmla="*/ 9371400 w 9371400"/>
                <a:gd name="connsiteY2" fmla="*/ 3503614 h 5894683"/>
                <a:gd name="connsiteX3" fmla="*/ 323850 w 9371400"/>
                <a:gd name="connsiteY3" fmla="*/ 5886451 h 5894683"/>
                <a:gd name="connsiteX4" fmla="*/ 0 w 9371400"/>
                <a:gd name="connsiteY4" fmla="*/ 5370514 h 5894683"/>
                <a:gd name="connsiteX5" fmla="*/ 0 w 9371400"/>
                <a:gd name="connsiteY5" fmla="*/ 0 h 5894683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38392"/>
                <a:gd name="connsiteX1" fmla="*/ 9371400 w 9371400"/>
                <a:gd name="connsiteY1" fmla="*/ 0 h 5938392"/>
                <a:gd name="connsiteX2" fmla="*/ 9371400 w 9371400"/>
                <a:gd name="connsiteY2" fmla="*/ 3503614 h 5938392"/>
                <a:gd name="connsiteX3" fmla="*/ 323850 w 9371400"/>
                <a:gd name="connsiteY3" fmla="*/ 5886451 h 5938392"/>
                <a:gd name="connsiteX4" fmla="*/ 0 w 9371400"/>
                <a:gd name="connsiteY4" fmla="*/ 5370514 h 5938392"/>
                <a:gd name="connsiteX5" fmla="*/ 0 w 9371400"/>
                <a:gd name="connsiteY5" fmla="*/ 0 h 5938392"/>
                <a:gd name="connsiteX0" fmla="*/ 0 w 9371400"/>
                <a:gd name="connsiteY0" fmla="*/ 0 h 5903101"/>
                <a:gd name="connsiteX1" fmla="*/ 9371400 w 9371400"/>
                <a:gd name="connsiteY1" fmla="*/ 0 h 5903101"/>
                <a:gd name="connsiteX2" fmla="*/ 9371400 w 9371400"/>
                <a:gd name="connsiteY2" fmla="*/ 3503614 h 5903101"/>
                <a:gd name="connsiteX3" fmla="*/ 323850 w 9371400"/>
                <a:gd name="connsiteY3" fmla="*/ 5886451 h 5903101"/>
                <a:gd name="connsiteX4" fmla="*/ 0 w 9371400"/>
                <a:gd name="connsiteY4" fmla="*/ 5370514 h 5903101"/>
                <a:gd name="connsiteX5" fmla="*/ 0 w 9371400"/>
                <a:gd name="connsiteY5" fmla="*/ 0 h 5903101"/>
                <a:gd name="connsiteX0" fmla="*/ 0 w 9371400"/>
                <a:gd name="connsiteY0" fmla="*/ 0 h 5956929"/>
                <a:gd name="connsiteX1" fmla="*/ 9371400 w 9371400"/>
                <a:gd name="connsiteY1" fmla="*/ 0 h 5956929"/>
                <a:gd name="connsiteX2" fmla="*/ 9371400 w 9371400"/>
                <a:gd name="connsiteY2" fmla="*/ 3503614 h 5956929"/>
                <a:gd name="connsiteX3" fmla="*/ 323850 w 9371400"/>
                <a:gd name="connsiteY3" fmla="*/ 5886451 h 5956929"/>
                <a:gd name="connsiteX4" fmla="*/ 0 w 9371400"/>
                <a:gd name="connsiteY4" fmla="*/ 5370514 h 5956929"/>
                <a:gd name="connsiteX5" fmla="*/ 0 w 9371400"/>
                <a:gd name="connsiteY5" fmla="*/ 0 h 5956929"/>
                <a:gd name="connsiteX0" fmla="*/ 0 w 9371400"/>
                <a:gd name="connsiteY0" fmla="*/ 0 h 5944045"/>
                <a:gd name="connsiteX1" fmla="*/ 9371400 w 9371400"/>
                <a:gd name="connsiteY1" fmla="*/ 0 h 5944045"/>
                <a:gd name="connsiteX2" fmla="*/ 9371400 w 9371400"/>
                <a:gd name="connsiteY2" fmla="*/ 3503614 h 5944045"/>
                <a:gd name="connsiteX3" fmla="*/ 323850 w 9371400"/>
                <a:gd name="connsiteY3" fmla="*/ 5886451 h 5944045"/>
                <a:gd name="connsiteX4" fmla="*/ 0 w 9371400"/>
                <a:gd name="connsiteY4" fmla="*/ 5370514 h 5944045"/>
                <a:gd name="connsiteX5" fmla="*/ 0 w 9371400"/>
                <a:gd name="connsiteY5" fmla="*/ 0 h 5944045"/>
                <a:gd name="connsiteX0" fmla="*/ 0 w 9371400"/>
                <a:gd name="connsiteY0" fmla="*/ 0 h 5869516"/>
                <a:gd name="connsiteX1" fmla="*/ 9371400 w 9371400"/>
                <a:gd name="connsiteY1" fmla="*/ 0 h 5869516"/>
                <a:gd name="connsiteX2" fmla="*/ 9371400 w 9371400"/>
                <a:gd name="connsiteY2" fmla="*/ 3503614 h 5869516"/>
                <a:gd name="connsiteX3" fmla="*/ 234950 w 9371400"/>
                <a:gd name="connsiteY3" fmla="*/ 5810251 h 5869516"/>
                <a:gd name="connsiteX4" fmla="*/ 0 w 9371400"/>
                <a:gd name="connsiteY4" fmla="*/ 5370514 h 5869516"/>
                <a:gd name="connsiteX5" fmla="*/ 0 w 9371400"/>
                <a:gd name="connsiteY5" fmla="*/ 0 h 5869516"/>
                <a:gd name="connsiteX0" fmla="*/ 0 w 9371400"/>
                <a:gd name="connsiteY0" fmla="*/ 0 h 5839290"/>
                <a:gd name="connsiteX1" fmla="*/ 9371400 w 9371400"/>
                <a:gd name="connsiteY1" fmla="*/ 0 h 5839290"/>
                <a:gd name="connsiteX2" fmla="*/ 9371400 w 9371400"/>
                <a:gd name="connsiteY2" fmla="*/ 3503614 h 5839290"/>
                <a:gd name="connsiteX3" fmla="*/ 234950 w 9371400"/>
                <a:gd name="connsiteY3" fmla="*/ 5810251 h 5839290"/>
                <a:gd name="connsiteX4" fmla="*/ 0 w 9371400"/>
                <a:gd name="connsiteY4" fmla="*/ 5370514 h 5839290"/>
                <a:gd name="connsiteX5" fmla="*/ 0 w 9371400"/>
                <a:gd name="connsiteY5" fmla="*/ 0 h 5839290"/>
                <a:gd name="connsiteX0" fmla="*/ 81267 w 9452667"/>
                <a:gd name="connsiteY0" fmla="*/ 0 h 6117953"/>
                <a:gd name="connsiteX1" fmla="*/ 9452667 w 9452667"/>
                <a:gd name="connsiteY1" fmla="*/ 0 h 6117953"/>
                <a:gd name="connsiteX2" fmla="*/ 9452667 w 9452667"/>
                <a:gd name="connsiteY2" fmla="*/ 3503614 h 6117953"/>
                <a:gd name="connsiteX3" fmla="*/ 790880 w 9452667"/>
                <a:gd name="connsiteY3" fmla="*/ 5962650 h 6117953"/>
                <a:gd name="connsiteX4" fmla="*/ 316217 w 9452667"/>
                <a:gd name="connsiteY4" fmla="*/ 5810251 h 6117953"/>
                <a:gd name="connsiteX5" fmla="*/ 81267 w 9452667"/>
                <a:gd name="connsiteY5" fmla="*/ 5370514 h 6117953"/>
                <a:gd name="connsiteX6" fmla="*/ 81267 w 9452667"/>
                <a:gd name="connsiteY6" fmla="*/ 0 h 6117953"/>
                <a:gd name="connsiteX0" fmla="*/ 0 w 9371400"/>
                <a:gd name="connsiteY0" fmla="*/ 0 h 5965597"/>
                <a:gd name="connsiteX1" fmla="*/ 9371400 w 9371400"/>
                <a:gd name="connsiteY1" fmla="*/ 0 h 5965597"/>
                <a:gd name="connsiteX2" fmla="*/ 9371400 w 9371400"/>
                <a:gd name="connsiteY2" fmla="*/ 3503614 h 5965597"/>
                <a:gd name="connsiteX3" fmla="*/ 709613 w 9371400"/>
                <a:gd name="connsiteY3" fmla="*/ 5962650 h 5965597"/>
                <a:gd name="connsiteX4" fmla="*/ 234950 w 9371400"/>
                <a:gd name="connsiteY4" fmla="*/ 5810251 h 5965597"/>
                <a:gd name="connsiteX5" fmla="*/ 0 w 9371400"/>
                <a:gd name="connsiteY5" fmla="*/ 5370514 h 5965597"/>
                <a:gd name="connsiteX6" fmla="*/ 0 w 9371400"/>
                <a:gd name="connsiteY6" fmla="*/ 0 h 5965597"/>
                <a:gd name="connsiteX0" fmla="*/ 0 w 9371400"/>
                <a:gd name="connsiteY0" fmla="*/ 0 h 5965024"/>
                <a:gd name="connsiteX1" fmla="*/ 9371400 w 9371400"/>
                <a:gd name="connsiteY1" fmla="*/ 0 h 5965024"/>
                <a:gd name="connsiteX2" fmla="*/ 9371400 w 9371400"/>
                <a:gd name="connsiteY2" fmla="*/ 3503614 h 5965024"/>
                <a:gd name="connsiteX3" fmla="*/ 709613 w 9371400"/>
                <a:gd name="connsiteY3" fmla="*/ 5962650 h 5965024"/>
                <a:gd name="connsiteX4" fmla="*/ 203200 w 9371400"/>
                <a:gd name="connsiteY4" fmla="*/ 5788026 h 5965024"/>
                <a:gd name="connsiteX5" fmla="*/ 0 w 9371400"/>
                <a:gd name="connsiteY5" fmla="*/ 5370514 h 5965024"/>
                <a:gd name="connsiteX6" fmla="*/ 0 w 9371400"/>
                <a:gd name="connsiteY6" fmla="*/ 0 h 5965024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65393"/>
                <a:gd name="connsiteX1" fmla="*/ 9371400 w 9371400"/>
                <a:gd name="connsiteY1" fmla="*/ 0 h 5965393"/>
                <a:gd name="connsiteX2" fmla="*/ 9371400 w 9371400"/>
                <a:gd name="connsiteY2" fmla="*/ 3503614 h 5965393"/>
                <a:gd name="connsiteX3" fmla="*/ 709613 w 9371400"/>
                <a:gd name="connsiteY3" fmla="*/ 5962650 h 5965393"/>
                <a:gd name="connsiteX4" fmla="*/ 203200 w 9371400"/>
                <a:gd name="connsiteY4" fmla="*/ 5788026 h 5965393"/>
                <a:gd name="connsiteX5" fmla="*/ 0 w 9371400"/>
                <a:gd name="connsiteY5" fmla="*/ 5370514 h 5965393"/>
                <a:gd name="connsiteX6" fmla="*/ 0 w 9371400"/>
                <a:gd name="connsiteY6" fmla="*/ 0 h 5965393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791"/>
                <a:gd name="connsiteX1" fmla="*/ 9371400 w 9371400"/>
                <a:gd name="connsiteY1" fmla="*/ 0 h 5958791"/>
                <a:gd name="connsiteX2" fmla="*/ 9371400 w 9371400"/>
                <a:gd name="connsiteY2" fmla="*/ 3503614 h 5958791"/>
                <a:gd name="connsiteX3" fmla="*/ 642938 w 9371400"/>
                <a:gd name="connsiteY3" fmla="*/ 5956300 h 5958791"/>
                <a:gd name="connsiteX4" fmla="*/ 203200 w 9371400"/>
                <a:gd name="connsiteY4" fmla="*/ 5788026 h 5958791"/>
                <a:gd name="connsiteX5" fmla="*/ 0 w 9371400"/>
                <a:gd name="connsiteY5" fmla="*/ 5370514 h 5958791"/>
                <a:gd name="connsiteX6" fmla="*/ 0 w 9371400"/>
                <a:gd name="connsiteY6" fmla="*/ 0 h 5958791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58980"/>
                <a:gd name="connsiteX1" fmla="*/ 9371400 w 9371400"/>
                <a:gd name="connsiteY1" fmla="*/ 0 h 5958980"/>
                <a:gd name="connsiteX2" fmla="*/ 9371400 w 9371400"/>
                <a:gd name="connsiteY2" fmla="*/ 3503614 h 5958980"/>
                <a:gd name="connsiteX3" fmla="*/ 642938 w 9371400"/>
                <a:gd name="connsiteY3" fmla="*/ 5956300 h 5958980"/>
                <a:gd name="connsiteX4" fmla="*/ 203200 w 9371400"/>
                <a:gd name="connsiteY4" fmla="*/ 5788026 h 5958980"/>
                <a:gd name="connsiteX5" fmla="*/ 0 w 9371400"/>
                <a:gd name="connsiteY5" fmla="*/ 5322889 h 5958980"/>
                <a:gd name="connsiteX6" fmla="*/ 0 w 9371400"/>
                <a:gd name="connsiteY6" fmla="*/ 0 h 5958980"/>
                <a:gd name="connsiteX0" fmla="*/ 0 w 9371400"/>
                <a:gd name="connsiteY0" fmla="*/ 0 h 5949683"/>
                <a:gd name="connsiteX1" fmla="*/ 9371400 w 9371400"/>
                <a:gd name="connsiteY1" fmla="*/ 0 h 5949683"/>
                <a:gd name="connsiteX2" fmla="*/ 9371400 w 9371400"/>
                <a:gd name="connsiteY2" fmla="*/ 3503614 h 5949683"/>
                <a:gd name="connsiteX3" fmla="*/ 735807 w 9371400"/>
                <a:gd name="connsiteY3" fmla="*/ 5946775 h 5949683"/>
                <a:gd name="connsiteX4" fmla="*/ 203200 w 9371400"/>
                <a:gd name="connsiteY4" fmla="*/ 5788026 h 5949683"/>
                <a:gd name="connsiteX5" fmla="*/ 0 w 9371400"/>
                <a:gd name="connsiteY5" fmla="*/ 5322889 h 5949683"/>
                <a:gd name="connsiteX6" fmla="*/ 0 w 9371400"/>
                <a:gd name="connsiteY6" fmla="*/ 0 h 5949683"/>
                <a:gd name="connsiteX0" fmla="*/ 0 w 9371400"/>
                <a:gd name="connsiteY0" fmla="*/ 0 h 5954326"/>
                <a:gd name="connsiteX1" fmla="*/ 9371400 w 9371400"/>
                <a:gd name="connsiteY1" fmla="*/ 0 h 5954326"/>
                <a:gd name="connsiteX2" fmla="*/ 9371400 w 9371400"/>
                <a:gd name="connsiteY2" fmla="*/ 3503614 h 5954326"/>
                <a:gd name="connsiteX3" fmla="*/ 638176 w 9371400"/>
                <a:gd name="connsiteY3" fmla="*/ 5951537 h 5954326"/>
                <a:gd name="connsiteX4" fmla="*/ 203200 w 9371400"/>
                <a:gd name="connsiteY4" fmla="*/ 5788026 h 5954326"/>
                <a:gd name="connsiteX5" fmla="*/ 0 w 9371400"/>
                <a:gd name="connsiteY5" fmla="*/ 5322889 h 5954326"/>
                <a:gd name="connsiteX6" fmla="*/ 0 w 9371400"/>
                <a:gd name="connsiteY6" fmla="*/ 0 h 5954326"/>
                <a:gd name="connsiteX0" fmla="*/ 0 w 9371400"/>
                <a:gd name="connsiteY0" fmla="*/ 0 h 5960329"/>
                <a:gd name="connsiteX1" fmla="*/ 9371400 w 9371400"/>
                <a:gd name="connsiteY1" fmla="*/ 0 h 5960329"/>
                <a:gd name="connsiteX2" fmla="*/ 9371400 w 9371400"/>
                <a:gd name="connsiteY2" fmla="*/ 3503614 h 5960329"/>
                <a:gd name="connsiteX3" fmla="*/ 773906 w 9371400"/>
                <a:gd name="connsiteY3" fmla="*/ 5936455 h 5960329"/>
                <a:gd name="connsiteX4" fmla="*/ 638176 w 9371400"/>
                <a:gd name="connsiteY4" fmla="*/ 5951537 h 5960329"/>
                <a:gd name="connsiteX5" fmla="*/ 203200 w 9371400"/>
                <a:gd name="connsiteY5" fmla="*/ 5788026 h 5960329"/>
                <a:gd name="connsiteX6" fmla="*/ 0 w 9371400"/>
                <a:gd name="connsiteY6" fmla="*/ 5322889 h 5960329"/>
                <a:gd name="connsiteX7" fmla="*/ 0 w 9371400"/>
                <a:gd name="connsiteY7" fmla="*/ 0 h 5960329"/>
                <a:gd name="connsiteX0" fmla="*/ 0 w 9371400"/>
                <a:gd name="connsiteY0" fmla="*/ 0 h 5962334"/>
                <a:gd name="connsiteX1" fmla="*/ 9371400 w 9371400"/>
                <a:gd name="connsiteY1" fmla="*/ 0 h 5962334"/>
                <a:gd name="connsiteX2" fmla="*/ 9371400 w 9371400"/>
                <a:gd name="connsiteY2" fmla="*/ 3503614 h 5962334"/>
                <a:gd name="connsiteX3" fmla="*/ 773906 w 9371400"/>
                <a:gd name="connsiteY3" fmla="*/ 5936455 h 5962334"/>
                <a:gd name="connsiteX4" fmla="*/ 535782 w 9371400"/>
                <a:gd name="connsiteY4" fmla="*/ 5953918 h 5962334"/>
                <a:gd name="connsiteX5" fmla="*/ 203200 w 9371400"/>
                <a:gd name="connsiteY5" fmla="*/ 5788026 h 5962334"/>
                <a:gd name="connsiteX6" fmla="*/ 0 w 9371400"/>
                <a:gd name="connsiteY6" fmla="*/ 5322889 h 5962334"/>
                <a:gd name="connsiteX7" fmla="*/ 0 w 9371400"/>
                <a:gd name="connsiteY7" fmla="*/ 0 h 5962334"/>
                <a:gd name="connsiteX0" fmla="*/ 0 w 9371400"/>
                <a:gd name="connsiteY0" fmla="*/ 0 h 5960358"/>
                <a:gd name="connsiteX1" fmla="*/ 9371400 w 9371400"/>
                <a:gd name="connsiteY1" fmla="*/ 0 h 5960358"/>
                <a:gd name="connsiteX2" fmla="*/ 9371400 w 9371400"/>
                <a:gd name="connsiteY2" fmla="*/ 3503614 h 5960358"/>
                <a:gd name="connsiteX3" fmla="*/ 773906 w 9371400"/>
                <a:gd name="connsiteY3" fmla="*/ 5936455 h 5960358"/>
                <a:gd name="connsiteX4" fmla="*/ 535782 w 9371400"/>
                <a:gd name="connsiteY4" fmla="*/ 5953918 h 5960358"/>
                <a:gd name="connsiteX5" fmla="*/ 203200 w 9371400"/>
                <a:gd name="connsiteY5" fmla="*/ 5788026 h 5960358"/>
                <a:gd name="connsiteX6" fmla="*/ 0 w 9371400"/>
                <a:gd name="connsiteY6" fmla="*/ 5322889 h 5960358"/>
                <a:gd name="connsiteX7" fmla="*/ 0 w 9371400"/>
                <a:gd name="connsiteY7" fmla="*/ 0 h 5960358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62002"/>
                <a:gd name="connsiteX1" fmla="*/ 9371400 w 9371400"/>
                <a:gd name="connsiteY1" fmla="*/ 0 h 5962002"/>
                <a:gd name="connsiteX2" fmla="*/ 9371400 w 9371400"/>
                <a:gd name="connsiteY2" fmla="*/ 3503614 h 5962002"/>
                <a:gd name="connsiteX3" fmla="*/ 773906 w 9371400"/>
                <a:gd name="connsiteY3" fmla="*/ 5936455 h 5962002"/>
                <a:gd name="connsiteX4" fmla="*/ 535782 w 9371400"/>
                <a:gd name="connsiteY4" fmla="*/ 5953918 h 5962002"/>
                <a:gd name="connsiteX5" fmla="*/ 198438 w 9371400"/>
                <a:gd name="connsiteY5" fmla="*/ 5792788 h 5962002"/>
                <a:gd name="connsiteX6" fmla="*/ 0 w 9371400"/>
                <a:gd name="connsiteY6" fmla="*/ 5322889 h 5962002"/>
                <a:gd name="connsiteX7" fmla="*/ 0 w 9371400"/>
                <a:gd name="connsiteY7" fmla="*/ 0 h 5962002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  <a:gd name="connsiteX0" fmla="*/ 0 w 9371400"/>
                <a:gd name="connsiteY0" fmla="*/ 0 h 5958126"/>
                <a:gd name="connsiteX1" fmla="*/ 9371400 w 9371400"/>
                <a:gd name="connsiteY1" fmla="*/ 0 h 5958126"/>
                <a:gd name="connsiteX2" fmla="*/ 9371400 w 9371400"/>
                <a:gd name="connsiteY2" fmla="*/ 3503614 h 5958126"/>
                <a:gd name="connsiteX3" fmla="*/ 773906 w 9371400"/>
                <a:gd name="connsiteY3" fmla="*/ 5936455 h 5958126"/>
                <a:gd name="connsiteX4" fmla="*/ 535782 w 9371400"/>
                <a:gd name="connsiteY4" fmla="*/ 5953918 h 5958126"/>
                <a:gd name="connsiteX5" fmla="*/ 198438 w 9371400"/>
                <a:gd name="connsiteY5" fmla="*/ 5792788 h 5958126"/>
                <a:gd name="connsiteX6" fmla="*/ 0 w 9371400"/>
                <a:gd name="connsiteY6" fmla="*/ 5322889 h 5958126"/>
                <a:gd name="connsiteX7" fmla="*/ 0 w 9371400"/>
                <a:gd name="connsiteY7" fmla="*/ 0 h 595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71400" h="5958126">
                  <a:moveTo>
                    <a:pt x="0" y="0"/>
                  </a:moveTo>
                  <a:lnTo>
                    <a:pt x="9371400" y="0"/>
                  </a:lnTo>
                  <a:lnTo>
                    <a:pt x="9371400" y="3503614"/>
                  </a:lnTo>
                  <a:lnTo>
                    <a:pt x="773906" y="5936455"/>
                  </a:lnTo>
                  <a:cubicBezTo>
                    <a:pt x="728663" y="5941482"/>
                    <a:pt x="626930" y="5968337"/>
                    <a:pt x="535782" y="5953918"/>
                  </a:cubicBezTo>
                  <a:cubicBezTo>
                    <a:pt x="444634" y="5939499"/>
                    <a:pt x="337741" y="5917010"/>
                    <a:pt x="198438" y="5792788"/>
                  </a:cubicBezTo>
                  <a:cubicBezTo>
                    <a:pt x="59135" y="5668566"/>
                    <a:pt x="3016" y="5434703"/>
                    <a:pt x="0" y="53228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CEDF1"/>
            </a:solidFill>
            <a:ln w="6350">
              <a:noFill/>
            </a:ln>
            <a:effectLst>
              <a:outerShdw blurRad="50800" dist="38100" dir="5400000" algn="t" rotWithShape="0">
                <a:schemeClr val="accent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 anchorCtr="1"/>
            <a:lstStyle/>
            <a:p>
              <a:pPr algn="ctr"/>
              <a:endParaRPr lang="en-GB" sz="1400" dirty="0" err="1"/>
            </a:p>
          </p:txBody>
        </p:sp>
        <p:pic>
          <p:nvPicPr>
            <p:cNvPr id="22" name="Picture 5">
              <a:extLst>
                <a:ext uri="{FF2B5EF4-FFF2-40B4-BE49-F238E27FC236}">
                  <a16:creationId xmlns="" xmlns:a16="http://schemas.microsoft.com/office/drawing/2014/main" id="{C164E744-BEC9-4974-B2B3-F89CA5448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83" y="571712"/>
              <a:ext cx="1738153" cy="4883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495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er Nature">
  <a:themeElements>
    <a:clrScheme name="Brand">
      <a:dk1>
        <a:srgbClr val="58595B"/>
      </a:dk1>
      <a:lt1>
        <a:srgbClr val="FFFFFF"/>
      </a:lt1>
      <a:dk2>
        <a:srgbClr val="B1B1B3"/>
      </a:dk2>
      <a:lt2>
        <a:srgbClr val="7E7F82"/>
      </a:lt2>
      <a:accent1>
        <a:srgbClr val="183642"/>
      </a:accent1>
      <a:accent2>
        <a:srgbClr val="3C9CD7"/>
      </a:accent2>
      <a:accent3>
        <a:srgbClr val="DB1830"/>
      </a:accent3>
      <a:accent4>
        <a:srgbClr val="CEDBE0"/>
      </a:accent4>
      <a:accent5>
        <a:srgbClr val="608BA3"/>
      </a:accent5>
      <a:accent6>
        <a:srgbClr val="8FAEC1"/>
      </a:accent6>
      <a:hlink>
        <a:srgbClr val="3C9CD7"/>
      </a:hlink>
      <a:folHlink>
        <a:srgbClr val="00B8B0"/>
      </a:folHlink>
    </a:clrScheme>
    <a:fontScheme name="Springer Nature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lIns="72000" tIns="72000" rIns="72000" bIns="72000" rtlCol="0" anchor="ctr" anchorCtr="1"/>
      <a:lstStyle>
        <a:defPPr algn="ctr">
          <a:defRPr sz="14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72000" tIns="72000" rIns="72000" bIns="72000" rtlCol="0">
        <a:spAutoFit/>
      </a:bodyPr>
      <a:lstStyle>
        <a:defPPr>
          <a:defRPr sz="10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BRG100002_Springer Nature Template_v09" id="{5EBB6193-EBDE-41C7-8CC4-782CB1067C25}" vid="{11D249A1-EC82-48F6-BFDD-2F3C335877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608</TotalTime>
  <Words>102</Words>
  <Application>Microsoft Office PowerPoint</Application>
  <PresentationFormat>Лист A4 (210x297 мм)</PresentationFormat>
  <Paragraphs>66</Paragraphs>
  <Slides>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 Light</vt:lpstr>
      <vt:lpstr>Symbol</vt:lpstr>
      <vt:lpstr>Calibri</vt:lpstr>
      <vt:lpstr>Springer Nature</vt:lpstr>
      <vt:lpstr>Instrumental - Mechatronik Complexes  for On-line Flow Structure-Dynamic Analysis of Oils by Nuclear Magnetic Resonance Relaxometry Method</vt:lpstr>
      <vt:lpstr>Goals. </vt:lpstr>
      <vt:lpstr>Problems / Method.</vt:lpstr>
      <vt:lpstr>Development / Results.</vt:lpstr>
      <vt:lpstr> </vt:lpstr>
      <vt:lpstr>Development / Results.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the title of my poster this is the title of my paper this is the title of my poster</dc:title>
  <dc:creator>Nabil Khelifi</dc:creator>
  <cp:lastModifiedBy>Овсеенко Галина Анатольевна</cp:lastModifiedBy>
  <cp:revision>56</cp:revision>
  <cp:lastPrinted>2015-06-04T08:29:30Z</cp:lastPrinted>
  <dcterms:created xsi:type="dcterms:W3CDTF">2017-10-14T04:18:57Z</dcterms:created>
  <dcterms:modified xsi:type="dcterms:W3CDTF">2021-11-11T11:06:37Z</dcterms:modified>
</cp:coreProperties>
</file>