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6" r:id="rId3"/>
    <p:sldId id="275" r:id="rId4"/>
    <p:sldId id="274" r:id="rId5"/>
    <p:sldId id="273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242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94D9C-4E46-42EE-9B7E-00E572A26F14}" type="datetimeFigureOut">
              <a:rPr lang="ru-RU" smtClean="0"/>
              <a:pPr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F4019-21FC-4E9B-9E05-499EBE8F1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иплом_кри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7999" cy="914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9" y="4143372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внутривузовской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олимпиады по дисциплине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«Теоретические основы теплотехники»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награждается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студентка группы ЭО-1-21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928802" y="5500694"/>
            <a:ext cx="3429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Мугинов Арслан Маратович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643182" y="3571868"/>
            <a:ext cx="1552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степени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728" y="7000892"/>
            <a:ext cx="2269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Первый проректор –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Проректор по УР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29198" y="7072330"/>
            <a:ext cx="1593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А.В. Леонтьев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7496" y="8774668"/>
            <a:ext cx="1380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Казань 2022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иплом_кри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7999" cy="914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9" y="4143372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внутривузовской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олимпиады по дисциплине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«Теоретические основы теплотехники»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награждается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студентка группы ЭО-1-21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14488" y="5500694"/>
            <a:ext cx="38576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Бодров Андрей Владимирович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643182" y="3571868"/>
            <a:ext cx="1792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степени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728" y="7000892"/>
            <a:ext cx="2269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Первый проректор –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Проректор по УР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29198" y="7072330"/>
            <a:ext cx="1593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А.В. Леонтьев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7496" y="8774668"/>
            <a:ext cx="1380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Казань 2022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иплом_кри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7999" cy="914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9" y="4143372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внутривузовской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олимпиады по дисциплине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«Теоретические основы теплотехники»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награждается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студент группы ТПЭм-1-22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928802" y="5500694"/>
            <a:ext cx="3429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Баязитов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Захир Ильшатович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643182" y="3571868"/>
            <a:ext cx="1792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степени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728" y="7000892"/>
            <a:ext cx="2269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Первый проректор –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Проректор по УР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29198" y="7072330"/>
            <a:ext cx="1593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А.В. Леонтьев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7496" y="8774668"/>
            <a:ext cx="1380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Казань 2022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иплом_кри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7999" cy="914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9" y="4143372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внутривузовской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олимпиады по дисциплине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«Теоретические основы теплотехники»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награждается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студент группы ЭО-1-21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14488" y="5357818"/>
            <a:ext cx="37861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Киреев Никита Александрович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643182" y="3571868"/>
            <a:ext cx="1672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степени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728" y="7000892"/>
            <a:ext cx="2269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Первый проректор –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Проректор по УР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29198" y="7072330"/>
            <a:ext cx="1593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А.В. Леонтьев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7496" y="8774668"/>
            <a:ext cx="1380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Казань 2022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иплом_кри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7999" cy="914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9" y="4143372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внутривузовской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олимпиады по дисциплине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«Теоретические основы теплотехники»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награждается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студентка группы Т-1-21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00108" y="5500694"/>
            <a:ext cx="53578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Идиятуллин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Булат Русланович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643182" y="3571868"/>
            <a:ext cx="1672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степени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5728" y="7000892"/>
            <a:ext cx="22692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Первый проректор –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Проректор по УР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29198" y="7072330"/>
            <a:ext cx="1593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А.В. Леонтьев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7496" y="8774668"/>
            <a:ext cx="1380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Казань 2022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110</Words>
  <Application>Microsoft Office PowerPoint</Application>
  <PresentationFormat>Экран (4:3)</PresentationFormat>
  <Paragraphs>40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KGEU</dc:creator>
  <cp:lastModifiedBy>Дмитриев Андрей Владимирович</cp:lastModifiedBy>
  <cp:revision>31</cp:revision>
  <dcterms:created xsi:type="dcterms:W3CDTF">2013-12-10T06:38:15Z</dcterms:created>
  <dcterms:modified xsi:type="dcterms:W3CDTF">2022-12-20T10:24:44Z</dcterms:modified>
</cp:coreProperties>
</file>